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  <p:sldMasterId id="2147483697" r:id="rId2"/>
  </p:sldMasterIdLst>
  <p:notesMasterIdLst>
    <p:notesMasterId r:id="rId14"/>
  </p:notesMasterIdLst>
  <p:sldIdLst>
    <p:sldId id="362" r:id="rId3"/>
    <p:sldId id="343" r:id="rId4"/>
    <p:sldId id="354" r:id="rId5"/>
    <p:sldId id="356" r:id="rId6"/>
    <p:sldId id="357" r:id="rId7"/>
    <p:sldId id="358" r:id="rId8"/>
    <p:sldId id="359" r:id="rId9"/>
    <p:sldId id="368" r:id="rId10"/>
    <p:sldId id="369" r:id="rId11"/>
    <p:sldId id="370" r:id="rId12"/>
    <p:sldId id="366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88209"/>
    <a:srgbClr val="D2D7EA"/>
    <a:srgbClr val="CFD5EA"/>
    <a:srgbClr val="E9EBF5"/>
    <a:srgbClr val="FCFC16"/>
    <a:srgbClr val="FCE5A0"/>
    <a:srgbClr val="7CB253"/>
    <a:srgbClr val="C8E0B8"/>
    <a:srgbClr val="5B9BD5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744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001DA94-9BA7-4987-9A6B-703930DBBBB4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24BAA08-C316-4BAB-8A45-4FF0B180CAFB}">
      <dgm:prSet custT="1"/>
      <dgm:spPr/>
      <dgm:t>
        <a:bodyPr/>
        <a:lstStyle/>
        <a:p>
          <a:r>
            <a:rPr lang="ru-RU" sz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БУ «Нижневартовская городская поликлиника»</a:t>
          </a:r>
          <a:endParaRPr lang="ru-RU" sz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ea typeface="Calibri" panose="020F0502020204030204" pitchFamily="34" charset="0"/>
            <a:cs typeface="Arial" panose="020B0604020202020204" pitchFamily="34" charset="0"/>
          </a:endParaRPr>
        </a:p>
      </dgm:t>
    </dgm:pt>
    <dgm:pt modelId="{2CF0A0BB-7685-4C06-9A6B-222EF0BC01E4}" type="parTrans" cxnId="{F3AE36BB-3755-43D1-81DC-030A5E7D1717}">
      <dgm:prSet/>
      <dgm:spPr/>
      <dgm:t>
        <a:bodyPr/>
        <a:lstStyle/>
        <a:p>
          <a:endParaRPr lang="ru-RU"/>
        </a:p>
      </dgm:t>
    </dgm:pt>
    <dgm:pt modelId="{FD8060CF-72F3-4BD1-AC08-0020F6046184}" type="sibTrans" cxnId="{F3AE36BB-3755-43D1-81DC-030A5E7D1717}">
      <dgm:prSet/>
      <dgm:spPr/>
      <dgm:t>
        <a:bodyPr/>
        <a:lstStyle/>
        <a:p>
          <a:endParaRPr lang="ru-RU"/>
        </a:p>
      </dgm:t>
    </dgm:pt>
    <dgm:pt modelId="{529DA076-6FAD-46DA-AB85-405943C2CD58}">
      <dgm:prSet custT="1"/>
      <dgm:spPr>
        <a:solidFill>
          <a:srgbClr val="FF0000"/>
        </a:solidFill>
      </dgm:spPr>
      <dgm:t>
        <a:bodyPr/>
        <a:lstStyle/>
        <a:p>
          <a:r>
            <a:rPr lang="ru-RU" sz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БУ «Нижневартовская городская больница»</a:t>
          </a:r>
          <a:endParaRPr lang="ru-RU" sz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ea typeface="Calibri" panose="020F0502020204030204" pitchFamily="34" charset="0"/>
            <a:cs typeface="Arial" panose="020B0604020202020204" pitchFamily="34" charset="0"/>
          </a:endParaRPr>
        </a:p>
      </dgm:t>
    </dgm:pt>
    <dgm:pt modelId="{D329E7AE-72B6-4FCA-892E-1320D7D628D9}" type="parTrans" cxnId="{18DD9526-C9FD-4CC8-A69D-E32494F72F9D}">
      <dgm:prSet/>
      <dgm:spPr/>
      <dgm:t>
        <a:bodyPr/>
        <a:lstStyle/>
        <a:p>
          <a:endParaRPr lang="ru-RU"/>
        </a:p>
      </dgm:t>
    </dgm:pt>
    <dgm:pt modelId="{7F2FB1AB-FC23-49E8-8538-4E8F78DCF916}" type="sibTrans" cxnId="{18DD9526-C9FD-4CC8-A69D-E32494F72F9D}">
      <dgm:prSet/>
      <dgm:spPr/>
      <dgm:t>
        <a:bodyPr/>
        <a:lstStyle/>
        <a:p>
          <a:endParaRPr lang="ru-RU"/>
        </a:p>
      </dgm:t>
    </dgm:pt>
    <dgm:pt modelId="{8AC83009-7D20-4913-A568-6F571523E772}">
      <dgm:prSet custT="1"/>
      <dgm:spPr/>
      <dgm:t>
        <a:bodyPr/>
        <a:lstStyle/>
        <a:p>
          <a:r>
            <a:rPr lang="ru-RU" sz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БУ «Ханты-Мансийская районная больница»</a:t>
          </a:r>
          <a:endParaRPr lang="ru-RU" sz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ea typeface="Calibri" panose="020F0502020204030204" pitchFamily="34" charset="0"/>
            <a:cs typeface="Arial" panose="020B0604020202020204" pitchFamily="34" charset="0"/>
          </a:endParaRPr>
        </a:p>
      </dgm:t>
    </dgm:pt>
    <dgm:pt modelId="{09984C18-9A23-4A14-9E75-4C41CA615687}" type="parTrans" cxnId="{5C49D047-1925-4993-8ED9-2E1BB9002F80}">
      <dgm:prSet/>
      <dgm:spPr/>
      <dgm:t>
        <a:bodyPr/>
        <a:lstStyle/>
        <a:p>
          <a:endParaRPr lang="ru-RU"/>
        </a:p>
      </dgm:t>
    </dgm:pt>
    <dgm:pt modelId="{D056C36A-647A-4103-AB3B-162E774C9942}" type="sibTrans" cxnId="{5C49D047-1925-4993-8ED9-2E1BB9002F80}">
      <dgm:prSet/>
      <dgm:spPr/>
      <dgm:t>
        <a:bodyPr/>
        <a:lstStyle/>
        <a:p>
          <a:endParaRPr lang="ru-RU"/>
        </a:p>
      </dgm:t>
    </dgm:pt>
    <dgm:pt modelId="{D139A656-DE66-414E-9EB1-A826FAF8B742}">
      <dgm:prSet custT="1"/>
      <dgm:spPr>
        <a:ln>
          <a:solidFill>
            <a:schemeClr val="accent1">
              <a:alpha val="90000"/>
            </a:schemeClr>
          </a:solidFill>
        </a:ln>
      </dgm:spPr>
      <dgm:t>
        <a:bodyPr/>
        <a:lstStyle/>
        <a:p>
          <a:r>
            <a:rPr lang="ru-RU" sz="1400" b="1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1 </a:t>
          </a:r>
          <a:endParaRPr lang="ru-RU" sz="1400" b="1" dirty="0">
            <a:latin typeface="Arial" panose="020B0604020202020204" pitchFamily="34" charset="0"/>
            <a:ea typeface="Calibri" panose="020F0502020204030204" pitchFamily="34" charset="0"/>
            <a:cs typeface="Arial" panose="020B0604020202020204" pitchFamily="34" charset="0"/>
          </a:endParaRPr>
        </a:p>
      </dgm:t>
    </dgm:pt>
    <dgm:pt modelId="{74ACA46E-5DD9-4F96-8A7B-E4F6CBF8019F}" type="parTrans" cxnId="{8668ACF7-C547-4059-BE3A-05A0DC322E82}">
      <dgm:prSet/>
      <dgm:spPr/>
      <dgm:t>
        <a:bodyPr/>
        <a:lstStyle/>
        <a:p>
          <a:endParaRPr lang="ru-RU"/>
        </a:p>
      </dgm:t>
    </dgm:pt>
    <dgm:pt modelId="{19C72EC2-D509-49AD-9FF7-4B9E3BB00137}" type="sibTrans" cxnId="{8668ACF7-C547-4059-BE3A-05A0DC322E82}">
      <dgm:prSet/>
      <dgm:spPr/>
      <dgm:t>
        <a:bodyPr/>
        <a:lstStyle/>
        <a:p>
          <a:endParaRPr lang="ru-RU"/>
        </a:p>
      </dgm:t>
    </dgm:pt>
    <dgm:pt modelId="{4AE66E4A-8011-4193-A71D-180F065BD3D5}">
      <dgm:prSet custT="1"/>
      <dgm:spPr>
        <a:ln>
          <a:solidFill>
            <a:schemeClr val="accent1">
              <a:alpha val="90000"/>
            </a:schemeClr>
          </a:solidFill>
        </a:ln>
      </dgm:spPr>
      <dgm:t>
        <a:bodyPr/>
        <a:lstStyle/>
        <a:p>
          <a:r>
            <a:rPr lang="ru-RU" sz="1400" b="1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1 </a:t>
          </a:r>
          <a:endParaRPr lang="ru-RU" sz="1400" b="1" dirty="0">
            <a:latin typeface="Arial" panose="020B0604020202020204" pitchFamily="34" charset="0"/>
            <a:ea typeface="Calibri" panose="020F0502020204030204" pitchFamily="34" charset="0"/>
            <a:cs typeface="Arial" panose="020B0604020202020204" pitchFamily="34" charset="0"/>
          </a:endParaRPr>
        </a:p>
      </dgm:t>
    </dgm:pt>
    <dgm:pt modelId="{B1E7A9F0-F6DF-4FE6-9891-504AB6445F93}" type="parTrans" cxnId="{34F6EA72-E308-4728-A18D-A8246A9D56A4}">
      <dgm:prSet/>
      <dgm:spPr/>
      <dgm:t>
        <a:bodyPr/>
        <a:lstStyle/>
        <a:p>
          <a:endParaRPr lang="ru-RU"/>
        </a:p>
      </dgm:t>
    </dgm:pt>
    <dgm:pt modelId="{957050CB-9548-4B65-9E4A-28D8BB4F98E7}" type="sibTrans" cxnId="{34F6EA72-E308-4728-A18D-A8246A9D56A4}">
      <dgm:prSet/>
      <dgm:spPr/>
      <dgm:t>
        <a:bodyPr/>
        <a:lstStyle/>
        <a:p>
          <a:endParaRPr lang="ru-RU"/>
        </a:p>
      </dgm:t>
    </dgm:pt>
    <dgm:pt modelId="{FCF78B23-BBC7-4710-B094-2681D0808C58}">
      <dgm:prSet custT="1"/>
      <dgm:spPr>
        <a:ln>
          <a:solidFill>
            <a:schemeClr val="accent1">
              <a:alpha val="90000"/>
            </a:schemeClr>
          </a:solidFill>
        </a:ln>
      </dgm:spPr>
      <dgm:t>
        <a:bodyPr/>
        <a:lstStyle/>
        <a:p>
          <a:r>
            <a:rPr lang="ru-RU" sz="1400" b="1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1 </a:t>
          </a:r>
          <a:endParaRPr lang="ru-RU" sz="1400" b="1" dirty="0">
            <a:latin typeface="Arial" panose="020B0604020202020204" pitchFamily="34" charset="0"/>
            <a:ea typeface="Calibri" panose="020F0502020204030204" pitchFamily="34" charset="0"/>
            <a:cs typeface="Arial" panose="020B0604020202020204" pitchFamily="34" charset="0"/>
          </a:endParaRPr>
        </a:p>
      </dgm:t>
    </dgm:pt>
    <dgm:pt modelId="{F312DF7C-2537-429F-B15A-A292431F875A}" type="parTrans" cxnId="{077F7B84-C169-4CA2-B43D-62D8891FD7FB}">
      <dgm:prSet/>
      <dgm:spPr/>
      <dgm:t>
        <a:bodyPr/>
        <a:lstStyle/>
        <a:p>
          <a:endParaRPr lang="ru-RU"/>
        </a:p>
      </dgm:t>
    </dgm:pt>
    <dgm:pt modelId="{FBB622AC-B168-4650-8AD3-E882EAC17359}" type="sibTrans" cxnId="{077F7B84-C169-4CA2-B43D-62D8891FD7FB}">
      <dgm:prSet/>
      <dgm:spPr/>
      <dgm:t>
        <a:bodyPr/>
        <a:lstStyle/>
        <a:p>
          <a:endParaRPr lang="ru-RU"/>
        </a:p>
      </dgm:t>
    </dgm:pt>
    <dgm:pt modelId="{FD7AE35F-64E4-4481-8509-BDEB29D51643}">
      <dgm:prSet custT="1"/>
      <dgm:spPr>
        <a:ln>
          <a:solidFill>
            <a:schemeClr val="accent1">
              <a:alpha val="90000"/>
            </a:schemeClr>
          </a:solidFill>
        </a:ln>
      </dgm:spPr>
      <dgm:t>
        <a:bodyPr/>
        <a:lstStyle/>
        <a:p>
          <a:r>
            <a:rPr lang="ru-RU" sz="1400" b="1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5 </a:t>
          </a:r>
          <a:endParaRPr lang="ru-RU" sz="1400" b="1" dirty="0">
            <a:latin typeface="Arial" panose="020B0604020202020204" pitchFamily="34" charset="0"/>
            <a:ea typeface="Calibri" panose="020F0502020204030204" pitchFamily="34" charset="0"/>
            <a:cs typeface="Arial" panose="020B0604020202020204" pitchFamily="34" charset="0"/>
          </a:endParaRPr>
        </a:p>
      </dgm:t>
    </dgm:pt>
    <dgm:pt modelId="{22BC9EA7-6053-4845-8AF1-8D53301F6B33}" type="parTrans" cxnId="{8C2C7ECD-5E80-4F98-A550-82B985C01E02}">
      <dgm:prSet/>
      <dgm:spPr/>
      <dgm:t>
        <a:bodyPr/>
        <a:lstStyle/>
        <a:p>
          <a:endParaRPr lang="ru-RU"/>
        </a:p>
      </dgm:t>
    </dgm:pt>
    <dgm:pt modelId="{ABCDF155-63BA-46FF-81A6-72B20C1EFC69}" type="sibTrans" cxnId="{8C2C7ECD-5E80-4F98-A550-82B985C01E02}">
      <dgm:prSet/>
      <dgm:spPr/>
      <dgm:t>
        <a:bodyPr/>
        <a:lstStyle/>
        <a:p>
          <a:endParaRPr lang="ru-RU"/>
        </a:p>
      </dgm:t>
    </dgm:pt>
    <dgm:pt modelId="{48B644F3-5C15-422F-951F-0227EBCCE46E}">
      <dgm:prSet custT="1"/>
      <dgm:spPr/>
      <dgm:t>
        <a:bodyPr/>
        <a:lstStyle/>
        <a:p>
          <a:r>
            <a:rPr lang="ru-RU" sz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БУ «Нижневартовская городская детская поликлиника»</a:t>
          </a:r>
          <a:endParaRPr lang="ru-RU" sz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F6BFCAD-F574-474C-9FAE-CA1313B31437}" type="parTrans" cxnId="{B560BF69-89F2-47C8-996B-53679F1D6DEF}">
      <dgm:prSet/>
      <dgm:spPr/>
      <dgm:t>
        <a:bodyPr/>
        <a:lstStyle/>
        <a:p>
          <a:endParaRPr lang="ru-RU"/>
        </a:p>
      </dgm:t>
    </dgm:pt>
    <dgm:pt modelId="{41FA63C7-EE8C-48A8-9A3E-4CDA9B04731A}" type="sibTrans" cxnId="{B560BF69-89F2-47C8-996B-53679F1D6DEF}">
      <dgm:prSet/>
      <dgm:spPr/>
      <dgm:t>
        <a:bodyPr/>
        <a:lstStyle/>
        <a:p>
          <a:endParaRPr lang="ru-RU"/>
        </a:p>
      </dgm:t>
    </dgm:pt>
    <dgm:pt modelId="{B447BADA-DEDA-4104-B22C-1747EB215EDC}">
      <dgm:prSet custT="1"/>
      <dgm:spPr>
        <a:ln>
          <a:solidFill>
            <a:schemeClr val="accent1">
              <a:alpha val="90000"/>
            </a:schemeClr>
          </a:solidFill>
        </a:ln>
      </dgm:spPr>
      <dgm:t>
        <a:bodyPr/>
        <a:lstStyle/>
        <a:p>
          <a:r>
            <a:rPr lang="ru-RU" sz="1400" b="1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7 </a:t>
          </a:r>
          <a:endParaRPr lang="ru-RU" sz="1400" b="1" dirty="0">
            <a:latin typeface="Arial" panose="020B0604020202020204" pitchFamily="34" charset="0"/>
            <a:ea typeface="Calibri" panose="020F0502020204030204" pitchFamily="34" charset="0"/>
            <a:cs typeface="Arial" panose="020B0604020202020204" pitchFamily="34" charset="0"/>
          </a:endParaRPr>
        </a:p>
      </dgm:t>
    </dgm:pt>
    <dgm:pt modelId="{08F546E4-7318-4E11-938C-BA3EF0624AA2}" type="parTrans" cxnId="{8EA38156-1DCA-40AF-BB73-3D075BE1685E}">
      <dgm:prSet/>
      <dgm:spPr/>
      <dgm:t>
        <a:bodyPr/>
        <a:lstStyle/>
        <a:p>
          <a:endParaRPr lang="ru-RU"/>
        </a:p>
      </dgm:t>
    </dgm:pt>
    <dgm:pt modelId="{D5F65BED-CED1-4E4D-965B-D9CFBFF22425}" type="sibTrans" cxnId="{8EA38156-1DCA-40AF-BB73-3D075BE1685E}">
      <dgm:prSet/>
      <dgm:spPr/>
      <dgm:t>
        <a:bodyPr/>
        <a:lstStyle/>
        <a:p>
          <a:endParaRPr lang="ru-RU"/>
        </a:p>
      </dgm:t>
    </dgm:pt>
    <dgm:pt modelId="{273F8813-30B0-4D97-A01A-698C5A126F86}">
      <dgm:prSet custT="1"/>
      <dgm:spPr/>
      <dgm:t>
        <a:bodyPr/>
        <a:lstStyle/>
        <a:p>
          <a:r>
            <a:rPr lang="ru-RU" sz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БУ «Няганская окружная больница»</a:t>
          </a:r>
          <a:endParaRPr lang="ru-RU" sz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F5757E5-046B-47D3-9830-92014926243F}" type="parTrans" cxnId="{4033C4FE-A40F-4796-9134-7BA259704795}">
      <dgm:prSet/>
      <dgm:spPr/>
      <dgm:t>
        <a:bodyPr/>
        <a:lstStyle/>
        <a:p>
          <a:endParaRPr lang="ru-RU"/>
        </a:p>
      </dgm:t>
    </dgm:pt>
    <dgm:pt modelId="{719F6C9A-9D4A-40DB-8588-2F8313F59FE9}" type="sibTrans" cxnId="{4033C4FE-A40F-4796-9134-7BA259704795}">
      <dgm:prSet/>
      <dgm:spPr/>
      <dgm:t>
        <a:bodyPr/>
        <a:lstStyle/>
        <a:p>
          <a:endParaRPr lang="ru-RU"/>
        </a:p>
      </dgm:t>
    </dgm:pt>
    <dgm:pt modelId="{322556E3-95B6-438E-B1B9-9A7CB5210802}">
      <dgm:prSet custT="1"/>
      <dgm:spPr>
        <a:ln>
          <a:solidFill>
            <a:schemeClr val="accent1">
              <a:alpha val="90000"/>
            </a:schemeClr>
          </a:solidFill>
        </a:ln>
      </dgm:spPr>
      <dgm:t>
        <a:bodyPr/>
        <a:lstStyle/>
        <a:p>
          <a:r>
            <a:rPr lang="ru-RU" sz="1400" b="1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6 </a:t>
          </a:r>
          <a:endParaRPr lang="ru-RU" sz="1400" b="1" dirty="0">
            <a:latin typeface="Arial" panose="020B0604020202020204" pitchFamily="34" charset="0"/>
            <a:ea typeface="Calibri" panose="020F0502020204030204" pitchFamily="34" charset="0"/>
            <a:cs typeface="Arial" panose="020B0604020202020204" pitchFamily="34" charset="0"/>
          </a:endParaRPr>
        </a:p>
      </dgm:t>
    </dgm:pt>
    <dgm:pt modelId="{B573061B-4279-46FA-91C1-C5CFB3ADAA24}" type="parTrans" cxnId="{5F31FA9D-B8B1-4B91-9905-A9793FF900F5}">
      <dgm:prSet/>
      <dgm:spPr/>
      <dgm:t>
        <a:bodyPr/>
        <a:lstStyle/>
        <a:p>
          <a:endParaRPr lang="ru-RU"/>
        </a:p>
      </dgm:t>
    </dgm:pt>
    <dgm:pt modelId="{2F206910-CB14-4442-811D-046377B717D6}" type="sibTrans" cxnId="{5F31FA9D-B8B1-4B91-9905-A9793FF900F5}">
      <dgm:prSet/>
      <dgm:spPr/>
      <dgm:t>
        <a:bodyPr/>
        <a:lstStyle/>
        <a:p>
          <a:endParaRPr lang="ru-RU"/>
        </a:p>
      </dgm:t>
    </dgm:pt>
    <dgm:pt modelId="{E2D87E85-8817-41CC-B4EC-5E04C394BC94}">
      <dgm:prSet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ru-RU" sz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БУ «Няганская городская детская поликлиника»</a:t>
          </a:r>
          <a:endParaRPr lang="ru-RU" sz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ea typeface="Calibri" panose="020F0502020204030204" pitchFamily="34" charset="0"/>
            <a:cs typeface="Arial" panose="020B0604020202020204" pitchFamily="34" charset="0"/>
          </a:endParaRPr>
        </a:p>
      </dgm:t>
    </dgm:pt>
    <dgm:pt modelId="{C4869CC6-01FF-4C27-88A1-0616FCA09D17}" type="parTrans" cxnId="{C3E0F05D-9C3B-483E-B606-DC081CACA014}">
      <dgm:prSet/>
      <dgm:spPr/>
      <dgm:t>
        <a:bodyPr/>
        <a:lstStyle/>
        <a:p>
          <a:endParaRPr lang="ru-RU"/>
        </a:p>
      </dgm:t>
    </dgm:pt>
    <dgm:pt modelId="{49AA13FD-59E1-47BC-B81C-2E6BE3E2F357}" type="sibTrans" cxnId="{C3E0F05D-9C3B-483E-B606-DC081CACA014}">
      <dgm:prSet/>
      <dgm:spPr/>
      <dgm:t>
        <a:bodyPr/>
        <a:lstStyle/>
        <a:p>
          <a:endParaRPr lang="ru-RU"/>
        </a:p>
      </dgm:t>
    </dgm:pt>
    <dgm:pt modelId="{2609537E-45C9-424C-B5B7-E7EC596F323E}">
      <dgm:prSet custT="1"/>
      <dgm:spPr>
        <a:ln>
          <a:solidFill>
            <a:schemeClr val="accent1">
              <a:alpha val="90000"/>
            </a:schemeClr>
          </a:solidFill>
        </a:ln>
      </dgm:spPr>
      <dgm:t>
        <a:bodyPr/>
        <a:lstStyle/>
        <a:p>
          <a:r>
            <a:rPr lang="ru-RU" sz="1400" b="1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6 </a:t>
          </a:r>
          <a:endParaRPr lang="ru-RU" sz="1400" b="1" dirty="0">
            <a:latin typeface="Arial" panose="020B0604020202020204" pitchFamily="34" charset="0"/>
            <a:ea typeface="Calibri" panose="020F0502020204030204" pitchFamily="34" charset="0"/>
            <a:cs typeface="Arial" panose="020B0604020202020204" pitchFamily="34" charset="0"/>
          </a:endParaRPr>
        </a:p>
      </dgm:t>
    </dgm:pt>
    <dgm:pt modelId="{6FAA8BD6-BA42-4891-853C-D807B00DEF92}" type="parTrans" cxnId="{C0D87875-F31E-4014-9E03-433E8D7D967D}">
      <dgm:prSet/>
      <dgm:spPr/>
      <dgm:t>
        <a:bodyPr/>
        <a:lstStyle/>
        <a:p>
          <a:endParaRPr lang="ru-RU"/>
        </a:p>
      </dgm:t>
    </dgm:pt>
    <dgm:pt modelId="{09D921F1-2236-4D3A-9A91-8EB65D31048F}" type="sibTrans" cxnId="{C0D87875-F31E-4014-9E03-433E8D7D967D}">
      <dgm:prSet/>
      <dgm:spPr/>
      <dgm:t>
        <a:bodyPr/>
        <a:lstStyle/>
        <a:p>
          <a:endParaRPr lang="ru-RU"/>
        </a:p>
      </dgm:t>
    </dgm:pt>
    <dgm:pt modelId="{D0EF7C54-CC3E-41ED-981C-AD2AF6122D7C}">
      <dgm:prSet custT="1"/>
      <dgm:spPr/>
      <dgm:t>
        <a:bodyPr/>
        <a:lstStyle/>
        <a:p>
          <a:r>
            <a:rPr lang="ru-RU" sz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БУ «Нефтеюганская окружная клиническая больница имени В.И. </a:t>
          </a:r>
          <a:r>
            <a:rPr lang="ru-RU" sz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Яцкив</a:t>
          </a:r>
          <a:r>
            <a:rPr lang="ru-RU" sz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»</a:t>
          </a:r>
          <a:endParaRPr lang="ru-RU" sz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ea typeface="Calibri" panose="020F0502020204030204" pitchFamily="34" charset="0"/>
            <a:cs typeface="Arial" panose="020B0604020202020204" pitchFamily="34" charset="0"/>
          </a:endParaRPr>
        </a:p>
      </dgm:t>
    </dgm:pt>
    <dgm:pt modelId="{A7B34A68-4A2D-489F-B247-E4C6763B319E}" type="parTrans" cxnId="{23E67C97-F73B-479E-A682-70BD17F0B01F}">
      <dgm:prSet/>
      <dgm:spPr/>
      <dgm:t>
        <a:bodyPr/>
        <a:lstStyle/>
        <a:p>
          <a:endParaRPr lang="ru-RU"/>
        </a:p>
      </dgm:t>
    </dgm:pt>
    <dgm:pt modelId="{75AF50A8-73E7-42FC-9D4C-94458A6F9BB3}" type="sibTrans" cxnId="{23E67C97-F73B-479E-A682-70BD17F0B01F}">
      <dgm:prSet/>
      <dgm:spPr/>
      <dgm:t>
        <a:bodyPr/>
        <a:lstStyle/>
        <a:p>
          <a:endParaRPr lang="ru-RU"/>
        </a:p>
      </dgm:t>
    </dgm:pt>
    <dgm:pt modelId="{F234961D-6643-466F-806E-6F513FCF432E}">
      <dgm:prSet custT="1"/>
      <dgm:spPr>
        <a:ln>
          <a:solidFill>
            <a:schemeClr val="accent1">
              <a:alpha val="90000"/>
            </a:schemeClr>
          </a:solidFill>
        </a:ln>
      </dgm:spPr>
      <dgm:t>
        <a:bodyPr/>
        <a:lstStyle/>
        <a:p>
          <a:r>
            <a:rPr lang="ru-RU" sz="1400" b="1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5 </a:t>
          </a:r>
          <a:endParaRPr lang="ru-RU" sz="1400" b="1" dirty="0">
            <a:latin typeface="Arial" panose="020B0604020202020204" pitchFamily="34" charset="0"/>
            <a:ea typeface="Calibri" panose="020F0502020204030204" pitchFamily="34" charset="0"/>
            <a:cs typeface="Arial" panose="020B0604020202020204" pitchFamily="34" charset="0"/>
          </a:endParaRPr>
        </a:p>
      </dgm:t>
    </dgm:pt>
    <dgm:pt modelId="{DA7C3A84-39F4-4C6D-8CD1-A28B23E3C208}" type="parTrans" cxnId="{E5B70EB7-98B6-480E-B218-0EB1770A6F0E}">
      <dgm:prSet/>
      <dgm:spPr/>
      <dgm:t>
        <a:bodyPr/>
        <a:lstStyle/>
        <a:p>
          <a:endParaRPr lang="ru-RU"/>
        </a:p>
      </dgm:t>
    </dgm:pt>
    <dgm:pt modelId="{89FB13CD-9661-41C4-96C2-C6314C30A825}" type="sibTrans" cxnId="{E5B70EB7-98B6-480E-B218-0EB1770A6F0E}">
      <dgm:prSet/>
      <dgm:spPr/>
      <dgm:t>
        <a:bodyPr/>
        <a:lstStyle/>
        <a:p>
          <a:endParaRPr lang="ru-RU"/>
        </a:p>
      </dgm:t>
    </dgm:pt>
    <dgm:pt modelId="{A94E1419-91D0-4508-A171-403C027C888B}">
      <dgm:prSet custT="1"/>
      <dgm:spPr/>
      <dgm:t>
        <a:bodyPr/>
        <a:lstStyle/>
        <a:p>
          <a:r>
            <a:rPr lang="ru-RU" sz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БУ «Сургутская городская клиническая поликлиника № 2»</a:t>
          </a:r>
          <a:endParaRPr lang="ru-RU" sz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ea typeface="Calibri" panose="020F0502020204030204" pitchFamily="34" charset="0"/>
            <a:cs typeface="Arial" panose="020B0604020202020204" pitchFamily="34" charset="0"/>
          </a:endParaRPr>
        </a:p>
      </dgm:t>
    </dgm:pt>
    <dgm:pt modelId="{737B5A14-FDA6-42F2-8520-F9288859042B}" type="parTrans" cxnId="{EC576449-FCDE-42E5-8ADB-32574D8A168C}">
      <dgm:prSet/>
      <dgm:spPr/>
      <dgm:t>
        <a:bodyPr/>
        <a:lstStyle/>
        <a:p>
          <a:endParaRPr lang="ru-RU"/>
        </a:p>
      </dgm:t>
    </dgm:pt>
    <dgm:pt modelId="{51C2A03D-D026-4F32-8CF0-89395EEBD6BA}" type="sibTrans" cxnId="{EC576449-FCDE-42E5-8ADB-32574D8A168C}">
      <dgm:prSet/>
      <dgm:spPr/>
      <dgm:t>
        <a:bodyPr/>
        <a:lstStyle/>
        <a:p>
          <a:endParaRPr lang="ru-RU"/>
        </a:p>
      </dgm:t>
    </dgm:pt>
    <dgm:pt modelId="{A5BA2657-0B72-40EA-9840-3F85B650BBD3}">
      <dgm:prSet custT="1"/>
      <dgm:spPr>
        <a:ln>
          <a:solidFill>
            <a:schemeClr val="accent1">
              <a:alpha val="90000"/>
            </a:schemeClr>
          </a:solidFill>
        </a:ln>
      </dgm:spPr>
      <dgm:t>
        <a:bodyPr/>
        <a:lstStyle/>
        <a:p>
          <a:r>
            <a:rPr lang="ru-RU" sz="1400" b="1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5 </a:t>
          </a:r>
          <a:endParaRPr lang="ru-RU" sz="1400" b="1" dirty="0">
            <a:latin typeface="Arial" panose="020B0604020202020204" pitchFamily="34" charset="0"/>
            <a:ea typeface="Calibri" panose="020F0502020204030204" pitchFamily="34" charset="0"/>
            <a:cs typeface="Arial" panose="020B0604020202020204" pitchFamily="34" charset="0"/>
          </a:endParaRPr>
        </a:p>
      </dgm:t>
    </dgm:pt>
    <dgm:pt modelId="{2F16247B-C870-44DE-84EF-6A517F573AC6}" type="parTrans" cxnId="{BBE00A00-2001-4F59-B06E-D23C468AD042}">
      <dgm:prSet/>
      <dgm:spPr/>
      <dgm:t>
        <a:bodyPr/>
        <a:lstStyle/>
        <a:p>
          <a:endParaRPr lang="ru-RU"/>
        </a:p>
      </dgm:t>
    </dgm:pt>
    <dgm:pt modelId="{A9E49989-D344-4BEB-8CAE-D53F5543093C}" type="sibTrans" cxnId="{BBE00A00-2001-4F59-B06E-D23C468AD042}">
      <dgm:prSet/>
      <dgm:spPr/>
      <dgm:t>
        <a:bodyPr/>
        <a:lstStyle/>
        <a:p>
          <a:endParaRPr lang="ru-RU"/>
        </a:p>
      </dgm:t>
    </dgm:pt>
    <dgm:pt modelId="{B8E6F3BA-7BB0-4A88-B5CD-AB1197A97A56}">
      <dgm:prSet custT="1"/>
      <dgm:spPr/>
      <dgm:t>
        <a:bodyPr/>
        <a:lstStyle/>
        <a:p>
          <a:r>
            <a:rPr lang="ru-RU" sz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БУ «Окружная клиническая больница»</a:t>
          </a:r>
          <a:endParaRPr lang="ru-RU" sz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ea typeface="Calibri" panose="020F0502020204030204" pitchFamily="34" charset="0"/>
            <a:cs typeface="Arial" panose="020B0604020202020204" pitchFamily="34" charset="0"/>
          </a:endParaRPr>
        </a:p>
      </dgm:t>
    </dgm:pt>
    <dgm:pt modelId="{9A66C9C4-5FE1-4C33-81DD-E65D5B5D72CF}" type="parTrans" cxnId="{C4441383-C3C8-422B-9DFF-CCD54155CE97}">
      <dgm:prSet/>
      <dgm:spPr/>
      <dgm:t>
        <a:bodyPr/>
        <a:lstStyle/>
        <a:p>
          <a:endParaRPr lang="ru-RU"/>
        </a:p>
      </dgm:t>
    </dgm:pt>
    <dgm:pt modelId="{2DD76EEC-1942-4745-B4B7-BCE4F792811A}" type="sibTrans" cxnId="{C4441383-C3C8-422B-9DFF-CCD54155CE97}">
      <dgm:prSet/>
      <dgm:spPr/>
      <dgm:t>
        <a:bodyPr/>
        <a:lstStyle/>
        <a:p>
          <a:endParaRPr lang="ru-RU"/>
        </a:p>
      </dgm:t>
    </dgm:pt>
    <dgm:pt modelId="{91E78062-30FC-4A44-A4FC-6CB68D26824C}">
      <dgm:prSet custT="1"/>
      <dgm:spPr>
        <a:ln>
          <a:solidFill>
            <a:schemeClr val="accent1">
              <a:alpha val="90000"/>
            </a:schemeClr>
          </a:solidFill>
        </a:ln>
      </dgm:spPr>
      <dgm:t>
        <a:bodyPr/>
        <a:lstStyle/>
        <a:p>
          <a:r>
            <a:rPr lang="ru-RU" sz="1400" b="1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4 </a:t>
          </a:r>
          <a:endParaRPr lang="ru-RU" sz="1400" b="1" dirty="0">
            <a:latin typeface="Arial" panose="020B0604020202020204" pitchFamily="34" charset="0"/>
            <a:ea typeface="Calibri" panose="020F0502020204030204" pitchFamily="34" charset="0"/>
            <a:cs typeface="Arial" panose="020B0604020202020204" pitchFamily="34" charset="0"/>
          </a:endParaRPr>
        </a:p>
      </dgm:t>
    </dgm:pt>
    <dgm:pt modelId="{BD200B13-0293-419D-AA90-82D4A75864FD}" type="parTrans" cxnId="{9BAF09CC-709F-47B4-A2C6-A8529CB10936}">
      <dgm:prSet/>
      <dgm:spPr/>
      <dgm:t>
        <a:bodyPr/>
        <a:lstStyle/>
        <a:p>
          <a:endParaRPr lang="ru-RU"/>
        </a:p>
      </dgm:t>
    </dgm:pt>
    <dgm:pt modelId="{E9B1468B-FBF3-4F0F-8014-9492608E116D}" type="sibTrans" cxnId="{9BAF09CC-709F-47B4-A2C6-A8529CB10936}">
      <dgm:prSet/>
      <dgm:spPr/>
      <dgm:t>
        <a:bodyPr/>
        <a:lstStyle/>
        <a:p>
          <a:endParaRPr lang="ru-RU"/>
        </a:p>
      </dgm:t>
    </dgm:pt>
    <dgm:pt modelId="{A9D78C58-7D2F-4385-8568-1B6BE666716A}">
      <dgm:prSet phldrT="[Текст]" custT="1"/>
      <dgm:spPr/>
      <dgm:t>
        <a:bodyPr/>
        <a:lstStyle/>
        <a:p>
          <a:r>
            <a:rPr lang="ru-RU" sz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БУ «Когалымская городская больница»</a:t>
          </a:r>
          <a:endParaRPr lang="ru-RU" sz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ea typeface="Calibri" panose="020F0502020204030204" pitchFamily="34" charset="0"/>
            <a:cs typeface="Arial" panose="020B0604020202020204" pitchFamily="34" charset="0"/>
          </a:endParaRPr>
        </a:p>
      </dgm:t>
    </dgm:pt>
    <dgm:pt modelId="{38D39E7B-CEAD-424F-9268-FBD47BF116D9}" type="parTrans" cxnId="{C1F2DFDD-99C4-40ED-9B44-F5C595B30D93}">
      <dgm:prSet/>
      <dgm:spPr/>
      <dgm:t>
        <a:bodyPr/>
        <a:lstStyle/>
        <a:p>
          <a:endParaRPr lang="ru-RU"/>
        </a:p>
      </dgm:t>
    </dgm:pt>
    <dgm:pt modelId="{3F30D789-9806-4F90-8772-46955B793DE0}" type="sibTrans" cxnId="{C1F2DFDD-99C4-40ED-9B44-F5C595B30D93}">
      <dgm:prSet/>
      <dgm:spPr/>
      <dgm:t>
        <a:bodyPr/>
        <a:lstStyle/>
        <a:p>
          <a:endParaRPr lang="ru-RU"/>
        </a:p>
      </dgm:t>
    </dgm:pt>
    <dgm:pt modelId="{7BA4BF36-5AA0-4232-AE32-8C4D2C74E5AD}">
      <dgm:prSet phldrT="[Текст]" custT="1"/>
      <dgm:spPr>
        <a:ln>
          <a:solidFill>
            <a:schemeClr val="accent1">
              <a:alpha val="90000"/>
            </a:schemeClr>
          </a:solidFill>
        </a:ln>
      </dgm:spPr>
      <dgm:t>
        <a:bodyPr/>
        <a:lstStyle/>
        <a:p>
          <a:r>
            <a:rPr lang="ru-RU" sz="1400" b="1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3 </a:t>
          </a:r>
          <a:endParaRPr lang="ru-RU" sz="1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98B953D-05DF-4FDF-99D0-B96FB482DF61}" type="parTrans" cxnId="{27ABD5A9-429A-46F4-AA48-9F19E2329D52}">
      <dgm:prSet/>
      <dgm:spPr/>
      <dgm:t>
        <a:bodyPr/>
        <a:lstStyle/>
        <a:p>
          <a:endParaRPr lang="ru-RU"/>
        </a:p>
      </dgm:t>
    </dgm:pt>
    <dgm:pt modelId="{B830D550-2E11-4286-BE21-FEFC62312599}" type="sibTrans" cxnId="{27ABD5A9-429A-46F4-AA48-9F19E2329D52}">
      <dgm:prSet/>
      <dgm:spPr/>
      <dgm:t>
        <a:bodyPr/>
        <a:lstStyle/>
        <a:p>
          <a:endParaRPr lang="ru-RU"/>
        </a:p>
      </dgm:t>
    </dgm:pt>
    <dgm:pt modelId="{02E4EE27-56D1-4AA6-8B57-4BCA5C53CF33}">
      <dgm:prSet custT="1"/>
      <dgm:spPr/>
      <dgm:t>
        <a:bodyPr/>
        <a:lstStyle/>
        <a:p>
          <a:r>
            <a:rPr lang="ru-RU" sz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БУ «Сургутская городская клиническая поликлиника № 4»</a:t>
          </a:r>
          <a:endParaRPr lang="ru-RU" sz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ea typeface="Calibri" panose="020F0502020204030204" pitchFamily="34" charset="0"/>
            <a:cs typeface="Arial" panose="020B0604020202020204" pitchFamily="34" charset="0"/>
          </a:endParaRPr>
        </a:p>
      </dgm:t>
    </dgm:pt>
    <dgm:pt modelId="{4EF69C4D-BF53-4A88-985D-686843B0F09D}" type="parTrans" cxnId="{577A449C-A4EB-4089-ADCA-A8BF6C8D9338}">
      <dgm:prSet/>
      <dgm:spPr/>
      <dgm:t>
        <a:bodyPr/>
        <a:lstStyle/>
        <a:p>
          <a:endParaRPr lang="ru-RU"/>
        </a:p>
      </dgm:t>
    </dgm:pt>
    <dgm:pt modelId="{9BFCA8D2-4ECB-4060-B189-DEBA7EED5625}" type="sibTrans" cxnId="{577A449C-A4EB-4089-ADCA-A8BF6C8D9338}">
      <dgm:prSet/>
      <dgm:spPr/>
      <dgm:t>
        <a:bodyPr/>
        <a:lstStyle/>
        <a:p>
          <a:endParaRPr lang="ru-RU"/>
        </a:p>
      </dgm:t>
    </dgm:pt>
    <dgm:pt modelId="{4BDD5272-39BF-4528-A0B2-064187CDDD69}">
      <dgm:prSet/>
      <dgm:spPr>
        <a:ln>
          <a:solidFill>
            <a:schemeClr val="accent1">
              <a:alpha val="90000"/>
            </a:schemeClr>
          </a:solidFill>
        </a:ln>
      </dgm:spPr>
      <dgm:t>
        <a:bodyPr/>
        <a:lstStyle/>
        <a:p>
          <a:r>
            <a:rPr lang="ru-RU" b="1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3 </a:t>
          </a:r>
          <a:endParaRPr lang="ru-RU"/>
        </a:p>
      </dgm:t>
    </dgm:pt>
    <dgm:pt modelId="{F9A00357-4BDC-4522-86B9-42D8A40EB436}" type="parTrans" cxnId="{E4392B52-AA2B-4CAD-93D7-01B8AA4828CF}">
      <dgm:prSet/>
      <dgm:spPr/>
      <dgm:t>
        <a:bodyPr/>
        <a:lstStyle/>
        <a:p>
          <a:endParaRPr lang="ru-RU"/>
        </a:p>
      </dgm:t>
    </dgm:pt>
    <dgm:pt modelId="{A7D1274C-0698-41C7-BDE8-04FA7836E41A}" type="sibTrans" cxnId="{E4392B52-AA2B-4CAD-93D7-01B8AA4828CF}">
      <dgm:prSet/>
      <dgm:spPr/>
      <dgm:t>
        <a:bodyPr/>
        <a:lstStyle/>
        <a:p>
          <a:endParaRPr lang="ru-RU"/>
        </a:p>
      </dgm:t>
    </dgm:pt>
    <dgm:pt modelId="{34E38261-3B97-48A9-83F9-AB7DCAC7ED27}">
      <dgm:prSet custT="1"/>
      <dgm:spPr>
        <a:solidFill>
          <a:srgbClr val="FF0000"/>
        </a:solidFill>
      </dgm:spPr>
      <dgm:t>
        <a:bodyPr/>
        <a:lstStyle/>
        <a:p>
          <a:r>
            <a:rPr lang="ru-RU" sz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БУ «Сургутская окружная клиническая больница»</a:t>
          </a:r>
          <a:endParaRPr lang="ru-RU" sz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ea typeface="Calibri" panose="020F0502020204030204" pitchFamily="34" charset="0"/>
            <a:cs typeface="Arial" panose="020B0604020202020204" pitchFamily="34" charset="0"/>
          </a:endParaRPr>
        </a:p>
      </dgm:t>
    </dgm:pt>
    <dgm:pt modelId="{EB267023-2767-4405-82AE-7FD5A6F9F04F}" type="parTrans" cxnId="{B5F1C208-7945-4DAC-9A2F-0D858179D1FF}">
      <dgm:prSet/>
      <dgm:spPr/>
      <dgm:t>
        <a:bodyPr/>
        <a:lstStyle/>
        <a:p>
          <a:endParaRPr lang="ru-RU"/>
        </a:p>
      </dgm:t>
    </dgm:pt>
    <dgm:pt modelId="{90473460-8CD6-478A-BB79-2CACA2E95126}" type="sibTrans" cxnId="{B5F1C208-7945-4DAC-9A2F-0D858179D1FF}">
      <dgm:prSet/>
      <dgm:spPr/>
      <dgm:t>
        <a:bodyPr/>
        <a:lstStyle/>
        <a:p>
          <a:endParaRPr lang="ru-RU"/>
        </a:p>
      </dgm:t>
    </dgm:pt>
    <dgm:pt modelId="{7A51D74D-5ACE-4BF9-B2F5-B8DC257C2080}">
      <dgm:prSet custT="1"/>
      <dgm:spPr>
        <a:ln>
          <a:solidFill>
            <a:schemeClr val="accent1">
              <a:alpha val="90000"/>
            </a:schemeClr>
          </a:solidFill>
        </a:ln>
      </dgm:spPr>
      <dgm:t>
        <a:bodyPr/>
        <a:lstStyle/>
        <a:p>
          <a:r>
            <a:rPr lang="ru-RU" sz="1400" b="1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3 </a:t>
          </a:r>
          <a:endParaRPr lang="ru-RU" sz="1400"/>
        </a:p>
      </dgm:t>
    </dgm:pt>
    <dgm:pt modelId="{2F446494-E1CF-4BCE-9EAD-4BD23520C917}" type="parTrans" cxnId="{FFD139F4-0260-40F6-B1DC-9A6112690CF3}">
      <dgm:prSet/>
      <dgm:spPr/>
      <dgm:t>
        <a:bodyPr/>
        <a:lstStyle/>
        <a:p>
          <a:endParaRPr lang="ru-RU"/>
        </a:p>
      </dgm:t>
    </dgm:pt>
    <dgm:pt modelId="{105FB215-7096-4AE1-9662-65D2EA896B34}" type="sibTrans" cxnId="{FFD139F4-0260-40F6-B1DC-9A6112690CF3}">
      <dgm:prSet/>
      <dgm:spPr/>
      <dgm:t>
        <a:bodyPr/>
        <a:lstStyle/>
        <a:p>
          <a:endParaRPr lang="ru-RU"/>
        </a:p>
      </dgm:t>
    </dgm:pt>
    <dgm:pt modelId="{DAB3BF42-15E0-4A55-A526-49B6B2699975}">
      <dgm:prSet custT="1"/>
      <dgm:spPr>
        <a:solidFill>
          <a:srgbClr val="FF0000"/>
        </a:solidFill>
      </dgm:spPr>
      <dgm:t>
        <a:bodyPr/>
        <a:lstStyle/>
        <a:p>
          <a:r>
            <a:rPr lang="ru-RU" sz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БУ «Сургутская городская клиническая стоматологическая поликлиника № 1»</a:t>
          </a:r>
          <a:endParaRPr lang="ru-RU" sz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ea typeface="Calibri" panose="020F0502020204030204" pitchFamily="34" charset="0"/>
            <a:cs typeface="Arial" panose="020B0604020202020204" pitchFamily="34" charset="0"/>
          </a:endParaRPr>
        </a:p>
      </dgm:t>
    </dgm:pt>
    <dgm:pt modelId="{1398864D-6F94-4F96-8F53-6D4E25F9AEAE}" type="sibTrans" cxnId="{C709872C-DCDE-4D02-81B7-2B3F3482E969}">
      <dgm:prSet/>
      <dgm:spPr/>
      <dgm:t>
        <a:bodyPr/>
        <a:lstStyle/>
        <a:p>
          <a:endParaRPr lang="ru-RU"/>
        </a:p>
      </dgm:t>
    </dgm:pt>
    <dgm:pt modelId="{F525DB4A-BED4-492C-803C-FB9E2116584A}" type="parTrans" cxnId="{C709872C-DCDE-4D02-81B7-2B3F3482E969}">
      <dgm:prSet/>
      <dgm:spPr/>
      <dgm:t>
        <a:bodyPr/>
        <a:lstStyle/>
        <a:p>
          <a:endParaRPr lang="ru-RU"/>
        </a:p>
      </dgm:t>
    </dgm:pt>
    <dgm:pt modelId="{AB660CDB-C971-448D-BB3C-C7C336F6F6FB}">
      <dgm:prSet custT="1"/>
      <dgm:spPr>
        <a:solidFill>
          <a:srgbClr val="FF0000"/>
        </a:solidFill>
      </dgm:spPr>
      <dgm:t>
        <a:bodyPr/>
        <a:lstStyle/>
        <a:p>
          <a:r>
            <a:rPr lang="ru-RU" sz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БУ «Нижневартовский онкологический диспансер»</a:t>
          </a:r>
          <a:endParaRPr lang="ru-RU" sz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ea typeface="Calibri" panose="020F0502020204030204" pitchFamily="34" charset="0"/>
            <a:cs typeface="Arial" panose="020B0604020202020204" pitchFamily="34" charset="0"/>
          </a:endParaRPr>
        </a:p>
      </dgm:t>
    </dgm:pt>
    <dgm:pt modelId="{01E5BBA5-7A4B-43A4-AC8C-ADA133547BA7}" type="parTrans" cxnId="{737A8F80-6D8D-45D4-9938-3C136757DC7F}">
      <dgm:prSet/>
      <dgm:spPr/>
      <dgm:t>
        <a:bodyPr/>
        <a:lstStyle/>
        <a:p>
          <a:endParaRPr lang="ru-RU"/>
        </a:p>
      </dgm:t>
    </dgm:pt>
    <dgm:pt modelId="{C4D7EDBE-C62D-4A90-B1D7-F83D6D4D504F}" type="sibTrans" cxnId="{737A8F80-6D8D-45D4-9938-3C136757DC7F}">
      <dgm:prSet/>
      <dgm:spPr/>
      <dgm:t>
        <a:bodyPr/>
        <a:lstStyle/>
        <a:p>
          <a:endParaRPr lang="ru-RU"/>
        </a:p>
      </dgm:t>
    </dgm:pt>
    <dgm:pt modelId="{997FEBA1-7A9B-481C-B96A-4764E9125934}">
      <dgm:prSet custT="1"/>
      <dgm:spPr>
        <a:ln>
          <a:solidFill>
            <a:schemeClr val="accent1">
              <a:alpha val="90000"/>
            </a:schemeClr>
          </a:solidFill>
        </a:ln>
      </dgm:spPr>
      <dgm:t>
        <a:bodyPr/>
        <a:lstStyle/>
        <a:p>
          <a:r>
            <a:rPr lang="ru-RU" sz="1400" b="1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2 </a:t>
          </a:r>
          <a:endParaRPr lang="ru-RU" sz="1400" b="1" dirty="0">
            <a:latin typeface="Arial" panose="020B0604020202020204" pitchFamily="34" charset="0"/>
            <a:ea typeface="Calibri" panose="020F0502020204030204" pitchFamily="34" charset="0"/>
            <a:cs typeface="Arial" panose="020B0604020202020204" pitchFamily="34" charset="0"/>
          </a:endParaRPr>
        </a:p>
      </dgm:t>
    </dgm:pt>
    <dgm:pt modelId="{590CB231-E1F3-4800-8BAB-F6AC6F5D93CC}" type="parTrans" cxnId="{475E1D3D-2D51-4893-9CF4-B119246456FF}">
      <dgm:prSet/>
      <dgm:spPr/>
      <dgm:t>
        <a:bodyPr/>
        <a:lstStyle/>
        <a:p>
          <a:endParaRPr lang="ru-RU"/>
        </a:p>
      </dgm:t>
    </dgm:pt>
    <dgm:pt modelId="{3CEFBD3B-D7FA-4118-A1D3-A429EC818FC6}" type="sibTrans" cxnId="{475E1D3D-2D51-4893-9CF4-B119246456FF}">
      <dgm:prSet/>
      <dgm:spPr/>
      <dgm:t>
        <a:bodyPr/>
        <a:lstStyle/>
        <a:p>
          <a:endParaRPr lang="ru-RU"/>
        </a:p>
      </dgm:t>
    </dgm:pt>
    <dgm:pt modelId="{D4511786-6F4E-447D-A494-709DC2689489}">
      <dgm:prSet custT="1"/>
      <dgm:spPr/>
      <dgm:t>
        <a:bodyPr/>
        <a:lstStyle/>
        <a:p>
          <a:r>
            <a:rPr lang="ru-RU" sz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БУ «Няганская городская поликлиника»</a:t>
          </a:r>
          <a:endParaRPr lang="ru-RU" sz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ea typeface="Calibri" panose="020F0502020204030204" pitchFamily="34" charset="0"/>
            <a:cs typeface="Arial" panose="020B0604020202020204" pitchFamily="34" charset="0"/>
          </a:endParaRPr>
        </a:p>
      </dgm:t>
    </dgm:pt>
    <dgm:pt modelId="{5B8890E3-8ACC-4800-A84C-11FA12C54112}" type="parTrans" cxnId="{B881C145-5DC5-4991-A5E8-9AE3395CA396}">
      <dgm:prSet/>
      <dgm:spPr/>
      <dgm:t>
        <a:bodyPr/>
        <a:lstStyle/>
        <a:p>
          <a:endParaRPr lang="ru-RU"/>
        </a:p>
      </dgm:t>
    </dgm:pt>
    <dgm:pt modelId="{421C09DC-2A7A-419F-A9DA-C655EB304D4D}" type="sibTrans" cxnId="{B881C145-5DC5-4991-A5E8-9AE3395CA396}">
      <dgm:prSet/>
      <dgm:spPr/>
      <dgm:t>
        <a:bodyPr/>
        <a:lstStyle/>
        <a:p>
          <a:endParaRPr lang="ru-RU"/>
        </a:p>
      </dgm:t>
    </dgm:pt>
    <dgm:pt modelId="{8B6C73BE-C7C0-4449-B308-E2953CC67504}">
      <dgm:prSet custT="1"/>
      <dgm:spPr>
        <a:ln>
          <a:solidFill>
            <a:schemeClr val="accent1">
              <a:alpha val="90000"/>
            </a:schemeClr>
          </a:solidFill>
        </a:ln>
      </dgm:spPr>
      <dgm:t>
        <a:bodyPr/>
        <a:lstStyle/>
        <a:p>
          <a:r>
            <a:rPr lang="ru-RU" sz="1400" b="1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2 </a:t>
          </a:r>
          <a:endParaRPr lang="ru-RU" sz="1400" b="1" dirty="0">
            <a:latin typeface="Arial" panose="020B0604020202020204" pitchFamily="34" charset="0"/>
            <a:ea typeface="Calibri" panose="020F0502020204030204" pitchFamily="34" charset="0"/>
            <a:cs typeface="Arial" panose="020B0604020202020204" pitchFamily="34" charset="0"/>
          </a:endParaRPr>
        </a:p>
      </dgm:t>
    </dgm:pt>
    <dgm:pt modelId="{BF41CB8C-F629-4C6A-B697-942385ED6ED8}" type="parTrans" cxnId="{EC3FB258-9330-4BBD-94C6-D9BC0C48062D}">
      <dgm:prSet/>
      <dgm:spPr/>
      <dgm:t>
        <a:bodyPr/>
        <a:lstStyle/>
        <a:p>
          <a:endParaRPr lang="ru-RU"/>
        </a:p>
      </dgm:t>
    </dgm:pt>
    <dgm:pt modelId="{1CEECF39-80A7-4347-9E57-F6EB1FFF958F}" type="sibTrans" cxnId="{EC3FB258-9330-4BBD-94C6-D9BC0C48062D}">
      <dgm:prSet/>
      <dgm:spPr/>
      <dgm:t>
        <a:bodyPr/>
        <a:lstStyle/>
        <a:p>
          <a:endParaRPr lang="ru-RU"/>
        </a:p>
      </dgm:t>
    </dgm:pt>
    <dgm:pt modelId="{060577D8-A2F2-4C64-B374-5B4FD785931A}">
      <dgm:prSet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ru-RU" sz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БУ «Сургутская городская клиническая поликлиника № 3»</a:t>
          </a:r>
          <a:endParaRPr lang="ru-RU" sz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ea typeface="Calibri" panose="020F0502020204030204" pitchFamily="34" charset="0"/>
            <a:cs typeface="Arial" panose="020B0604020202020204" pitchFamily="34" charset="0"/>
          </a:endParaRPr>
        </a:p>
      </dgm:t>
    </dgm:pt>
    <dgm:pt modelId="{B0035DD3-F571-46E7-967D-F4531FB5A6F6}" type="parTrans" cxnId="{B6A53328-B193-4FDB-ACE3-158344112AA9}">
      <dgm:prSet/>
      <dgm:spPr/>
      <dgm:t>
        <a:bodyPr/>
        <a:lstStyle/>
        <a:p>
          <a:endParaRPr lang="ru-RU"/>
        </a:p>
      </dgm:t>
    </dgm:pt>
    <dgm:pt modelId="{63FFE055-0668-471D-8F72-4987FAE67BF2}" type="sibTrans" cxnId="{B6A53328-B193-4FDB-ACE3-158344112AA9}">
      <dgm:prSet/>
      <dgm:spPr/>
      <dgm:t>
        <a:bodyPr/>
        <a:lstStyle/>
        <a:p>
          <a:endParaRPr lang="ru-RU"/>
        </a:p>
      </dgm:t>
    </dgm:pt>
    <dgm:pt modelId="{184FD2E4-FC2D-4568-B8DD-E3C2BA8B3BC8}">
      <dgm:prSet/>
      <dgm:spPr>
        <a:ln>
          <a:solidFill>
            <a:schemeClr val="accent1">
              <a:alpha val="90000"/>
            </a:schemeClr>
          </a:solidFill>
        </a:ln>
      </dgm:spPr>
      <dgm:t>
        <a:bodyPr/>
        <a:lstStyle/>
        <a:p>
          <a:r>
            <a:rPr lang="ru-RU" b="1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2 </a:t>
          </a:r>
          <a:endParaRPr lang="ru-RU"/>
        </a:p>
      </dgm:t>
    </dgm:pt>
    <dgm:pt modelId="{81244281-EF7D-4F45-8D3F-D77AB828ABF2}" type="parTrans" cxnId="{B0F3838A-4A68-4577-86C1-0205F7DA497D}">
      <dgm:prSet/>
      <dgm:spPr/>
      <dgm:t>
        <a:bodyPr/>
        <a:lstStyle/>
        <a:p>
          <a:endParaRPr lang="ru-RU"/>
        </a:p>
      </dgm:t>
    </dgm:pt>
    <dgm:pt modelId="{2F21A733-B4A4-472C-87FB-BA4209D14880}" type="sibTrans" cxnId="{B0F3838A-4A68-4577-86C1-0205F7DA497D}">
      <dgm:prSet/>
      <dgm:spPr/>
      <dgm:t>
        <a:bodyPr/>
        <a:lstStyle/>
        <a:p>
          <a:endParaRPr lang="ru-RU"/>
        </a:p>
      </dgm:t>
    </dgm:pt>
    <dgm:pt modelId="{82065E4E-7412-48C1-AF7A-F480D580FDEE}" type="pres">
      <dgm:prSet presAssocID="{0001DA94-9BA7-4987-9A6B-703930DBBBB4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B356FE4D-CB45-46BE-B0C7-5A271664028F}" type="pres">
      <dgm:prSet presAssocID="{48B644F3-5C15-422F-951F-0227EBCCE46E}" presName="horFlow" presStyleCnt="0"/>
      <dgm:spPr/>
    </dgm:pt>
    <dgm:pt modelId="{8DC46717-B200-489C-8D2D-3A5D71622EB0}" type="pres">
      <dgm:prSet presAssocID="{48B644F3-5C15-422F-951F-0227EBCCE46E}" presName="bigChev" presStyleLbl="node1" presStyleIdx="0" presStyleCnt="16" custScaleX="862348" custLinFactNeighborX="-37033" custLinFactNeighborY="261"/>
      <dgm:spPr/>
      <dgm:t>
        <a:bodyPr/>
        <a:lstStyle/>
        <a:p>
          <a:endParaRPr lang="ru-RU"/>
        </a:p>
      </dgm:t>
    </dgm:pt>
    <dgm:pt modelId="{C2E66845-5144-40BC-A982-CD9F258E8DD7}" type="pres">
      <dgm:prSet presAssocID="{08F546E4-7318-4E11-938C-BA3EF0624AA2}" presName="parTrans" presStyleCnt="0"/>
      <dgm:spPr/>
    </dgm:pt>
    <dgm:pt modelId="{FBF28558-CA57-483C-A5DD-E732D7FD617C}" type="pres">
      <dgm:prSet presAssocID="{B447BADA-DEDA-4104-B22C-1747EB215EDC}" presName="node" presStyleLbl="alignAccFollowNode1" presStyleIdx="0" presStyleCnt="16" custScaleX="11515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6B796E-B703-440E-99E9-04FAFAC61C32}" type="pres">
      <dgm:prSet presAssocID="{48B644F3-5C15-422F-951F-0227EBCCE46E}" presName="vSp" presStyleCnt="0"/>
      <dgm:spPr/>
    </dgm:pt>
    <dgm:pt modelId="{DD47E67A-1F0E-457A-980B-4668E6673A26}" type="pres">
      <dgm:prSet presAssocID="{273F8813-30B0-4D97-A01A-698C5A126F86}" presName="horFlow" presStyleCnt="0"/>
      <dgm:spPr/>
    </dgm:pt>
    <dgm:pt modelId="{9E59B5A3-E503-46EE-962C-F61B6D590E28}" type="pres">
      <dgm:prSet presAssocID="{273F8813-30B0-4D97-A01A-698C5A126F86}" presName="bigChev" presStyleLbl="node1" presStyleIdx="1" presStyleCnt="16" custScaleX="862348" custLinFactNeighborX="-37033" custLinFactNeighborY="3204"/>
      <dgm:spPr/>
      <dgm:t>
        <a:bodyPr/>
        <a:lstStyle/>
        <a:p>
          <a:endParaRPr lang="ru-RU"/>
        </a:p>
      </dgm:t>
    </dgm:pt>
    <dgm:pt modelId="{F4B2A2CB-0BD9-42EC-BE43-CE9CD13045C9}" type="pres">
      <dgm:prSet presAssocID="{B573061B-4279-46FA-91C1-C5CFB3ADAA24}" presName="parTrans" presStyleCnt="0"/>
      <dgm:spPr/>
    </dgm:pt>
    <dgm:pt modelId="{DFD89FC5-6D0D-4ADD-ADC8-E8A22A0D98E2}" type="pres">
      <dgm:prSet presAssocID="{322556E3-95B6-438E-B1B9-9A7CB5210802}" presName="node" presStyleLbl="alignAccFollowNode1" presStyleIdx="1" presStyleCnt="16" custScaleX="11515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8A38FD-88FA-4A63-A247-C29F74F83D0D}" type="pres">
      <dgm:prSet presAssocID="{273F8813-30B0-4D97-A01A-698C5A126F86}" presName="vSp" presStyleCnt="0"/>
      <dgm:spPr/>
    </dgm:pt>
    <dgm:pt modelId="{F388E486-6111-43CB-BFB2-A85BF48CD4D0}" type="pres">
      <dgm:prSet presAssocID="{E2D87E85-8817-41CC-B4EC-5E04C394BC94}" presName="horFlow" presStyleCnt="0"/>
      <dgm:spPr/>
    </dgm:pt>
    <dgm:pt modelId="{47B97CFB-3AA3-4AED-9235-34C281C6DA52}" type="pres">
      <dgm:prSet presAssocID="{E2D87E85-8817-41CC-B4EC-5E04C394BC94}" presName="bigChev" presStyleLbl="node1" presStyleIdx="2" presStyleCnt="16" custScaleX="862348" custLinFactNeighborX="-37033" custLinFactNeighborY="261"/>
      <dgm:spPr/>
      <dgm:t>
        <a:bodyPr/>
        <a:lstStyle/>
        <a:p>
          <a:endParaRPr lang="ru-RU"/>
        </a:p>
      </dgm:t>
    </dgm:pt>
    <dgm:pt modelId="{A87D176A-2919-4134-B308-E74EE2FF5AB7}" type="pres">
      <dgm:prSet presAssocID="{6FAA8BD6-BA42-4891-853C-D807B00DEF92}" presName="parTrans" presStyleCnt="0"/>
      <dgm:spPr/>
    </dgm:pt>
    <dgm:pt modelId="{B4C1640B-711E-4CD7-9FDB-88D7730C02A6}" type="pres">
      <dgm:prSet presAssocID="{2609537E-45C9-424C-B5B7-E7EC596F323E}" presName="node" presStyleLbl="alignAccFollowNode1" presStyleIdx="2" presStyleCnt="16" custScaleX="11515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9494CCC-7FD9-4DD2-87B2-2061B7495E39}" type="pres">
      <dgm:prSet presAssocID="{E2D87E85-8817-41CC-B4EC-5E04C394BC94}" presName="vSp" presStyleCnt="0"/>
      <dgm:spPr/>
    </dgm:pt>
    <dgm:pt modelId="{0ACA71A0-752B-4E1D-A63B-1385058E5FB5}" type="pres">
      <dgm:prSet presAssocID="{E24BAA08-C316-4BAB-8A45-4FF0B180CAFB}" presName="horFlow" presStyleCnt="0"/>
      <dgm:spPr/>
    </dgm:pt>
    <dgm:pt modelId="{B8E8F921-8E97-4541-AAB4-60D881CFEABE}" type="pres">
      <dgm:prSet presAssocID="{E24BAA08-C316-4BAB-8A45-4FF0B180CAFB}" presName="bigChev" presStyleLbl="node1" presStyleIdx="3" presStyleCnt="16" custScaleX="862348" custLinFactNeighborX="-37033" custLinFactNeighborY="261"/>
      <dgm:spPr/>
      <dgm:t>
        <a:bodyPr/>
        <a:lstStyle/>
        <a:p>
          <a:endParaRPr lang="ru-RU"/>
        </a:p>
      </dgm:t>
    </dgm:pt>
    <dgm:pt modelId="{155FB1F6-E7C3-4A37-93AE-01FBA4557158}" type="pres">
      <dgm:prSet presAssocID="{22BC9EA7-6053-4845-8AF1-8D53301F6B33}" presName="parTrans" presStyleCnt="0"/>
      <dgm:spPr/>
    </dgm:pt>
    <dgm:pt modelId="{640962EB-8775-4597-8AEE-1777A228AED5}" type="pres">
      <dgm:prSet presAssocID="{FD7AE35F-64E4-4481-8509-BDEB29D51643}" presName="node" presStyleLbl="alignAccFollowNode1" presStyleIdx="3" presStyleCnt="16" custScaleX="11515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4DFE33-6684-476D-839A-0DE2223F9B14}" type="pres">
      <dgm:prSet presAssocID="{E24BAA08-C316-4BAB-8A45-4FF0B180CAFB}" presName="vSp" presStyleCnt="0"/>
      <dgm:spPr/>
    </dgm:pt>
    <dgm:pt modelId="{CDB0D080-631B-469A-8244-683DC6D12199}" type="pres">
      <dgm:prSet presAssocID="{D0EF7C54-CC3E-41ED-981C-AD2AF6122D7C}" presName="horFlow" presStyleCnt="0"/>
      <dgm:spPr/>
    </dgm:pt>
    <dgm:pt modelId="{D5B50CDF-F6DE-45D1-9582-F69D8055C0F3}" type="pres">
      <dgm:prSet presAssocID="{D0EF7C54-CC3E-41ED-981C-AD2AF6122D7C}" presName="bigChev" presStyleLbl="node1" presStyleIdx="4" presStyleCnt="16" custScaleX="862348" custLinFactNeighborX="-37033" custLinFactNeighborY="-2682"/>
      <dgm:spPr/>
      <dgm:t>
        <a:bodyPr/>
        <a:lstStyle/>
        <a:p>
          <a:endParaRPr lang="ru-RU"/>
        </a:p>
      </dgm:t>
    </dgm:pt>
    <dgm:pt modelId="{0FF2C0AD-FE03-4B2F-A5A8-147992976255}" type="pres">
      <dgm:prSet presAssocID="{DA7C3A84-39F4-4C6D-8CD1-A28B23E3C208}" presName="parTrans" presStyleCnt="0"/>
      <dgm:spPr/>
    </dgm:pt>
    <dgm:pt modelId="{09DD492F-3AE9-4D8B-98F2-28350EE3B80B}" type="pres">
      <dgm:prSet presAssocID="{F234961D-6643-466F-806E-6F513FCF432E}" presName="node" presStyleLbl="alignAccFollowNode1" presStyleIdx="4" presStyleCnt="16" custScaleX="11515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2642D8-84E7-477F-8DA1-A51DB5B08A67}" type="pres">
      <dgm:prSet presAssocID="{D0EF7C54-CC3E-41ED-981C-AD2AF6122D7C}" presName="vSp" presStyleCnt="0"/>
      <dgm:spPr/>
    </dgm:pt>
    <dgm:pt modelId="{F91C1FC9-2069-4692-A9F6-8E997A56880B}" type="pres">
      <dgm:prSet presAssocID="{A94E1419-91D0-4508-A171-403C027C888B}" presName="horFlow" presStyleCnt="0"/>
      <dgm:spPr/>
    </dgm:pt>
    <dgm:pt modelId="{79CD4852-4FD5-4A4F-8A44-F3B8F2EB8D65}" type="pres">
      <dgm:prSet presAssocID="{A94E1419-91D0-4508-A171-403C027C888B}" presName="bigChev" presStyleLbl="node1" presStyleIdx="5" presStyleCnt="16" custScaleX="862348" custLinFactNeighborX="-37033" custLinFactNeighborY="261"/>
      <dgm:spPr/>
      <dgm:t>
        <a:bodyPr/>
        <a:lstStyle/>
        <a:p>
          <a:endParaRPr lang="ru-RU"/>
        </a:p>
      </dgm:t>
    </dgm:pt>
    <dgm:pt modelId="{03D9B3A2-9F04-47B4-9B9D-18E9D1945DEF}" type="pres">
      <dgm:prSet presAssocID="{2F16247B-C870-44DE-84EF-6A517F573AC6}" presName="parTrans" presStyleCnt="0"/>
      <dgm:spPr/>
    </dgm:pt>
    <dgm:pt modelId="{35F681C4-F50D-419F-8CEC-86D185697057}" type="pres">
      <dgm:prSet presAssocID="{A5BA2657-0B72-40EA-9840-3F85B650BBD3}" presName="node" presStyleLbl="alignAccFollowNode1" presStyleIdx="5" presStyleCnt="16" custScaleX="11515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41448B-C75F-4F8A-B257-AE07EE916013}" type="pres">
      <dgm:prSet presAssocID="{A94E1419-91D0-4508-A171-403C027C888B}" presName="vSp" presStyleCnt="0"/>
      <dgm:spPr/>
    </dgm:pt>
    <dgm:pt modelId="{CA255378-283C-4CA7-8433-3BC450243F2F}" type="pres">
      <dgm:prSet presAssocID="{B8E6F3BA-7BB0-4A88-B5CD-AB1197A97A56}" presName="horFlow" presStyleCnt="0"/>
      <dgm:spPr/>
    </dgm:pt>
    <dgm:pt modelId="{CCA733A3-3D88-4565-887E-ABC904C936A9}" type="pres">
      <dgm:prSet presAssocID="{B8E6F3BA-7BB0-4A88-B5CD-AB1197A97A56}" presName="bigChev" presStyleLbl="node1" presStyleIdx="6" presStyleCnt="16" custScaleX="862348" custLinFactNeighborX="-37033" custLinFactNeighborY="261"/>
      <dgm:spPr/>
      <dgm:t>
        <a:bodyPr/>
        <a:lstStyle/>
        <a:p>
          <a:endParaRPr lang="ru-RU"/>
        </a:p>
      </dgm:t>
    </dgm:pt>
    <dgm:pt modelId="{E3397344-029F-4C94-8293-0BC13DC316C2}" type="pres">
      <dgm:prSet presAssocID="{BD200B13-0293-419D-AA90-82D4A75864FD}" presName="parTrans" presStyleCnt="0"/>
      <dgm:spPr/>
    </dgm:pt>
    <dgm:pt modelId="{9F2CEFFF-8962-49A0-BA22-1A9543B8822D}" type="pres">
      <dgm:prSet presAssocID="{91E78062-30FC-4A44-A4FC-6CB68D26824C}" presName="node" presStyleLbl="alignAccFollowNode1" presStyleIdx="6" presStyleCnt="16" custScaleX="11515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7D04AC-617B-4D4D-807D-FF30BB8D6B31}" type="pres">
      <dgm:prSet presAssocID="{B8E6F3BA-7BB0-4A88-B5CD-AB1197A97A56}" presName="vSp" presStyleCnt="0"/>
      <dgm:spPr/>
    </dgm:pt>
    <dgm:pt modelId="{D4DA803B-FA19-4E88-A9AD-9DB8D900F7FD}" type="pres">
      <dgm:prSet presAssocID="{A9D78C58-7D2F-4385-8568-1B6BE666716A}" presName="horFlow" presStyleCnt="0"/>
      <dgm:spPr/>
    </dgm:pt>
    <dgm:pt modelId="{B3BA69C2-E05A-4430-AEDD-F8696F3572D6}" type="pres">
      <dgm:prSet presAssocID="{A9D78C58-7D2F-4385-8568-1B6BE666716A}" presName="bigChev" presStyleLbl="node1" presStyleIdx="7" presStyleCnt="16" custScaleX="862483" custLinFactNeighborX="-27171"/>
      <dgm:spPr/>
      <dgm:t>
        <a:bodyPr/>
        <a:lstStyle/>
        <a:p>
          <a:endParaRPr lang="ru-RU"/>
        </a:p>
      </dgm:t>
    </dgm:pt>
    <dgm:pt modelId="{E658B3D6-A891-4A0B-8BAD-B403BC053548}" type="pres">
      <dgm:prSet presAssocID="{598B953D-05DF-4FDF-99D0-B96FB482DF61}" presName="parTrans" presStyleCnt="0"/>
      <dgm:spPr/>
    </dgm:pt>
    <dgm:pt modelId="{4F481B5F-A992-4066-9028-F70199371DB4}" type="pres">
      <dgm:prSet presAssocID="{7BA4BF36-5AA0-4232-AE32-8C4D2C74E5AD}" presName="node" presStyleLbl="alignAccFollowNode1" presStyleIdx="7" presStyleCnt="16" custScaleX="11515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8B70DC-773C-4283-8FBC-E543887C3035}" type="pres">
      <dgm:prSet presAssocID="{A9D78C58-7D2F-4385-8568-1B6BE666716A}" presName="vSp" presStyleCnt="0"/>
      <dgm:spPr/>
    </dgm:pt>
    <dgm:pt modelId="{E05748E9-334C-4D30-8F9C-C0F762548347}" type="pres">
      <dgm:prSet presAssocID="{02E4EE27-56D1-4AA6-8B57-4BCA5C53CF33}" presName="horFlow" presStyleCnt="0"/>
      <dgm:spPr/>
    </dgm:pt>
    <dgm:pt modelId="{A7A59C3D-3A3D-456A-B0CE-9DA97F161FBF}" type="pres">
      <dgm:prSet presAssocID="{02E4EE27-56D1-4AA6-8B57-4BCA5C53CF33}" presName="bigChev" presStyleLbl="node1" presStyleIdx="8" presStyleCnt="16" custScaleX="862348" custLinFactNeighborX="-37033" custLinFactNeighborY="3204"/>
      <dgm:spPr/>
      <dgm:t>
        <a:bodyPr/>
        <a:lstStyle/>
        <a:p>
          <a:endParaRPr lang="ru-RU"/>
        </a:p>
      </dgm:t>
    </dgm:pt>
    <dgm:pt modelId="{BB448B0E-2734-47F1-8E9A-323C1F5AAE85}" type="pres">
      <dgm:prSet presAssocID="{F9A00357-4BDC-4522-86B9-42D8A40EB436}" presName="parTrans" presStyleCnt="0"/>
      <dgm:spPr/>
    </dgm:pt>
    <dgm:pt modelId="{5A328BD8-FE50-4DC4-A015-D18BA0EC4435}" type="pres">
      <dgm:prSet presAssocID="{4BDD5272-39BF-4528-A0B2-064187CDDD69}" presName="node" presStyleLbl="alignAccFollowNode1" presStyleIdx="8" presStyleCnt="16" custScaleX="11515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6B892C0-6074-40E2-A703-6B3DC5875DEE}" type="pres">
      <dgm:prSet presAssocID="{02E4EE27-56D1-4AA6-8B57-4BCA5C53CF33}" presName="vSp" presStyleCnt="0"/>
      <dgm:spPr/>
    </dgm:pt>
    <dgm:pt modelId="{97777C62-9DFF-4963-B9AB-8EFDBD35D32B}" type="pres">
      <dgm:prSet presAssocID="{34E38261-3B97-48A9-83F9-AB7DCAC7ED27}" presName="horFlow" presStyleCnt="0"/>
      <dgm:spPr/>
    </dgm:pt>
    <dgm:pt modelId="{751DA7B3-421B-490F-B9DE-127C27F9FD43}" type="pres">
      <dgm:prSet presAssocID="{34E38261-3B97-48A9-83F9-AB7DCAC7ED27}" presName="bigChev" presStyleLbl="node1" presStyleIdx="9" presStyleCnt="16" custScaleX="862348" custLinFactNeighborX="-37033" custLinFactNeighborY="261"/>
      <dgm:spPr/>
      <dgm:t>
        <a:bodyPr/>
        <a:lstStyle/>
        <a:p>
          <a:endParaRPr lang="ru-RU"/>
        </a:p>
      </dgm:t>
    </dgm:pt>
    <dgm:pt modelId="{FEFD607A-1513-4D98-9947-41BD4403B8C6}" type="pres">
      <dgm:prSet presAssocID="{2F446494-E1CF-4BCE-9EAD-4BD23520C917}" presName="parTrans" presStyleCnt="0"/>
      <dgm:spPr/>
    </dgm:pt>
    <dgm:pt modelId="{4E6899A3-3DA5-48B7-A7BA-DE0CA5F853BD}" type="pres">
      <dgm:prSet presAssocID="{7A51D74D-5ACE-4BF9-B2F5-B8DC257C2080}" presName="node" presStyleLbl="alignAccFollowNode1" presStyleIdx="9" presStyleCnt="16" custScaleX="11515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421508-8F73-45FD-8C42-AE80C04756CC}" type="pres">
      <dgm:prSet presAssocID="{34E38261-3B97-48A9-83F9-AB7DCAC7ED27}" presName="vSp" presStyleCnt="0"/>
      <dgm:spPr/>
    </dgm:pt>
    <dgm:pt modelId="{6A2F8EF0-52B4-4710-BF61-7ECE0FF4308C}" type="pres">
      <dgm:prSet presAssocID="{AB660CDB-C971-448D-BB3C-C7C336F6F6FB}" presName="horFlow" presStyleCnt="0"/>
      <dgm:spPr/>
    </dgm:pt>
    <dgm:pt modelId="{7D9EE56C-998E-466D-9850-0293F6E5FA77}" type="pres">
      <dgm:prSet presAssocID="{AB660CDB-C971-448D-BB3C-C7C336F6F6FB}" presName="bigChev" presStyleLbl="node1" presStyleIdx="10" presStyleCnt="16" custScaleX="862348" custLinFactNeighborX="-37033" custLinFactNeighborY="261"/>
      <dgm:spPr/>
      <dgm:t>
        <a:bodyPr/>
        <a:lstStyle/>
        <a:p>
          <a:endParaRPr lang="ru-RU"/>
        </a:p>
      </dgm:t>
    </dgm:pt>
    <dgm:pt modelId="{EACC86FE-C34E-495F-BBA0-C65A6CCCBAE1}" type="pres">
      <dgm:prSet presAssocID="{590CB231-E1F3-4800-8BAB-F6AC6F5D93CC}" presName="parTrans" presStyleCnt="0"/>
      <dgm:spPr/>
    </dgm:pt>
    <dgm:pt modelId="{2FE99B9D-1BD4-4093-A0C6-615365064324}" type="pres">
      <dgm:prSet presAssocID="{997FEBA1-7A9B-481C-B96A-4764E9125934}" presName="node" presStyleLbl="alignAccFollowNode1" presStyleIdx="10" presStyleCnt="16" custScaleX="11515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7257A4-E15F-49C6-B33F-485BB766B680}" type="pres">
      <dgm:prSet presAssocID="{AB660CDB-C971-448D-BB3C-C7C336F6F6FB}" presName="vSp" presStyleCnt="0"/>
      <dgm:spPr/>
    </dgm:pt>
    <dgm:pt modelId="{F56B3309-02AF-4354-90ED-CEE2E9D740D0}" type="pres">
      <dgm:prSet presAssocID="{D4511786-6F4E-447D-A494-709DC2689489}" presName="horFlow" presStyleCnt="0"/>
      <dgm:spPr/>
    </dgm:pt>
    <dgm:pt modelId="{726F88BE-1359-4E13-B9F5-D60395D7B9CF}" type="pres">
      <dgm:prSet presAssocID="{D4511786-6F4E-447D-A494-709DC2689489}" presName="bigChev" presStyleLbl="node1" presStyleIdx="11" presStyleCnt="16" custScaleX="862348" custLinFactNeighborX="-37033" custLinFactNeighborY="261"/>
      <dgm:spPr/>
      <dgm:t>
        <a:bodyPr/>
        <a:lstStyle/>
        <a:p>
          <a:endParaRPr lang="ru-RU"/>
        </a:p>
      </dgm:t>
    </dgm:pt>
    <dgm:pt modelId="{9FB34A2A-6ADB-42F9-80B0-F20623B221E9}" type="pres">
      <dgm:prSet presAssocID="{BF41CB8C-F629-4C6A-B697-942385ED6ED8}" presName="parTrans" presStyleCnt="0"/>
      <dgm:spPr/>
    </dgm:pt>
    <dgm:pt modelId="{49BC70F0-38FD-4FC5-ABCA-5D753E5E5D6B}" type="pres">
      <dgm:prSet presAssocID="{8B6C73BE-C7C0-4449-B308-E2953CC67504}" presName="node" presStyleLbl="alignAccFollowNode1" presStyleIdx="11" presStyleCnt="16" custScaleX="11515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41F0BA3-BC58-4F4E-8C8C-14B03AB9ED9B}" type="pres">
      <dgm:prSet presAssocID="{D4511786-6F4E-447D-A494-709DC2689489}" presName="vSp" presStyleCnt="0"/>
      <dgm:spPr/>
    </dgm:pt>
    <dgm:pt modelId="{6C166DF0-B882-4A6C-A284-3BCC03398A94}" type="pres">
      <dgm:prSet presAssocID="{060577D8-A2F2-4C64-B374-5B4FD785931A}" presName="horFlow" presStyleCnt="0"/>
      <dgm:spPr/>
    </dgm:pt>
    <dgm:pt modelId="{526BEB5A-8C62-47B7-B016-D2A24EBC6B81}" type="pres">
      <dgm:prSet presAssocID="{060577D8-A2F2-4C64-B374-5B4FD785931A}" presName="bigChev" presStyleLbl="node1" presStyleIdx="12" presStyleCnt="16" custScaleX="862348" custLinFactNeighborX="-37033" custLinFactNeighborY="261"/>
      <dgm:spPr/>
      <dgm:t>
        <a:bodyPr/>
        <a:lstStyle/>
        <a:p>
          <a:endParaRPr lang="ru-RU"/>
        </a:p>
      </dgm:t>
    </dgm:pt>
    <dgm:pt modelId="{600C5548-CE22-4F00-AD61-9DF9AA390A79}" type="pres">
      <dgm:prSet presAssocID="{81244281-EF7D-4F45-8D3F-D77AB828ABF2}" presName="parTrans" presStyleCnt="0"/>
      <dgm:spPr/>
    </dgm:pt>
    <dgm:pt modelId="{5383FCBF-4C72-4DDF-8749-0189085A89B3}" type="pres">
      <dgm:prSet presAssocID="{184FD2E4-FC2D-4568-B8DD-E3C2BA8B3BC8}" presName="node" presStyleLbl="alignAccFollowNode1" presStyleIdx="12" presStyleCnt="16" custScaleX="11515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976A12-A5C8-49B9-BAE0-4ABE7D3905AC}" type="pres">
      <dgm:prSet presAssocID="{060577D8-A2F2-4C64-B374-5B4FD785931A}" presName="vSp" presStyleCnt="0"/>
      <dgm:spPr/>
    </dgm:pt>
    <dgm:pt modelId="{16E862F0-1D37-477E-A80B-0467FBFE4D55}" type="pres">
      <dgm:prSet presAssocID="{529DA076-6FAD-46DA-AB85-405943C2CD58}" presName="horFlow" presStyleCnt="0"/>
      <dgm:spPr/>
    </dgm:pt>
    <dgm:pt modelId="{0F6458CE-D1FA-4C1E-B793-590AD783F30A}" type="pres">
      <dgm:prSet presAssocID="{529DA076-6FAD-46DA-AB85-405943C2CD58}" presName="bigChev" presStyleLbl="node1" presStyleIdx="13" presStyleCnt="16" custScaleX="862348" custLinFactNeighborX="-37033" custLinFactNeighborY="261"/>
      <dgm:spPr/>
      <dgm:t>
        <a:bodyPr/>
        <a:lstStyle/>
        <a:p>
          <a:endParaRPr lang="ru-RU"/>
        </a:p>
      </dgm:t>
    </dgm:pt>
    <dgm:pt modelId="{48106207-894B-45D1-AF86-393D903BB7CD}" type="pres">
      <dgm:prSet presAssocID="{F312DF7C-2537-429F-B15A-A292431F875A}" presName="parTrans" presStyleCnt="0"/>
      <dgm:spPr/>
    </dgm:pt>
    <dgm:pt modelId="{BE2A40CC-C040-4BDC-B31E-822591023450}" type="pres">
      <dgm:prSet presAssocID="{FCF78B23-BBC7-4710-B094-2681D0808C58}" presName="node" presStyleLbl="alignAccFollowNode1" presStyleIdx="13" presStyleCnt="16" custScaleX="11515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8D1DA42-2EB2-44CD-9D88-258F3432EDCA}" type="pres">
      <dgm:prSet presAssocID="{529DA076-6FAD-46DA-AB85-405943C2CD58}" presName="vSp" presStyleCnt="0"/>
      <dgm:spPr/>
    </dgm:pt>
    <dgm:pt modelId="{A39BE554-56B9-4EA1-BD8B-87C4E08843A9}" type="pres">
      <dgm:prSet presAssocID="{DAB3BF42-15E0-4A55-A526-49B6B2699975}" presName="horFlow" presStyleCnt="0"/>
      <dgm:spPr/>
    </dgm:pt>
    <dgm:pt modelId="{4661BD1A-DFA5-44C9-940D-9F474C08FBC8}" type="pres">
      <dgm:prSet presAssocID="{DAB3BF42-15E0-4A55-A526-49B6B2699975}" presName="bigChev" presStyleLbl="node1" presStyleIdx="14" presStyleCnt="16" custScaleX="862348" custLinFactNeighborX="-37033" custLinFactNeighborY="261"/>
      <dgm:spPr/>
      <dgm:t>
        <a:bodyPr/>
        <a:lstStyle/>
        <a:p>
          <a:endParaRPr lang="ru-RU"/>
        </a:p>
      </dgm:t>
    </dgm:pt>
    <dgm:pt modelId="{BA7031F6-A47E-4DCE-9E37-A5B3F22E130E}" type="pres">
      <dgm:prSet presAssocID="{B1E7A9F0-F6DF-4FE6-9891-504AB6445F93}" presName="parTrans" presStyleCnt="0"/>
      <dgm:spPr/>
    </dgm:pt>
    <dgm:pt modelId="{1693DB22-098C-4D35-888D-3FA5E45F22C8}" type="pres">
      <dgm:prSet presAssocID="{4AE66E4A-8011-4193-A71D-180F065BD3D5}" presName="node" presStyleLbl="alignAccFollowNode1" presStyleIdx="14" presStyleCnt="16" custScaleX="11515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5ADCBB-3819-4EB3-A98F-38A120C6CB12}" type="pres">
      <dgm:prSet presAssocID="{DAB3BF42-15E0-4A55-A526-49B6B2699975}" presName="vSp" presStyleCnt="0"/>
      <dgm:spPr/>
    </dgm:pt>
    <dgm:pt modelId="{14FA8CE6-1BD4-4D2A-8713-A68456A4F4B2}" type="pres">
      <dgm:prSet presAssocID="{8AC83009-7D20-4913-A568-6F571523E772}" presName="horFlow" presStyleCnt="0"/>
      <dgm:spPr/>
    </dgm:pt>
    <dgm:pt modelId="{463B36A7-8EC1-4E1C-A696-5B3B5915E7F0}" type="pres">
      <dgm:prSet presAssocID="{8AC83009-7D20-4913-A568-6F571523E772}" presName="bigChev" presStyleLbl="node1" presStyleIdx="15" presStyleCnt="16" custScaleX="862348" custLinFactNeighborX="-37033" custLinFactNeighborY="261"/>
      <dgm:spPr/>
      <dgm:t>
        <a:bodyPr/>
        <a:lstStyle/>
        <a:p>
          <a:endParaRPr lang="ru-RU"/>
        </a:p>
      </dgm:t>
    </dgm:pt>
    <dgm:pt modelId="{2C73F293-6870-4679-8EA0-0196979D5F82}" type="pres">
      <dgm:prSet presAssocID="{74ACA46E-5DD9-4F96-8A7B-E4F6CBF8019F}" presName="parTrans" presStyleCnt="0"/>
      <dgm:spPr/>
    </dgm:pt>
    <dgm:pt modelId="{6C151648-8D7C-436A-8FE4-0C7A1EC338E1}" type="pres">
      <dgm:prSet presAssocID="{D139A656-DE66-414E-9EB1-A826FAF8B742}" presName="node" presStyleLbl="alignAccFollowNode1" presStyleIdx="15" presStyleCnt="16" custScaleX="11515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5B70EB7-98B6-480E-B218-0EB1770A6F0E}" srcId="{D0EF7C54-CC3E-41ED-981C-AD2AF6122D7C}" destId="{F234961D-6643-466F-806E-6F513FCF432E}" srcOrd="0" destOrd="0" parTransId="{DA7C3A84-39F4-4C6D-8CD1-A28B23E3C208}" sibTransId="{89FB13CD-9661-41C4-96C2-C6314C30A825}"/>
    <dgm:cxn modelId="{0DF412B3-41FD-41DD-809B-91CC42DE6267}" type="presOf" srcId="{B8E6F3BA-7BB0-4A88-B5CD-AB1197A97A56}" destId="{CCA733A3-3D88-4565-887E-ABC904C936A9}" srcOrd="0" destOrd="0" presId="urn:microsoft.com/office/officeart/2005/8/layout/lProcess3"/>
    <dgm:cxn modelId="{077F7B84-C169-4CA2-B43D-62D8891FD7FB}" srcId="{529DA076-6FAD-46DA-AB85-405943C2CD58}" destId="{FCF78B23-BBC7-4710-B094-2681D0808C58}" srcOrd="0" destOrd="0" parTransId="{F312DF7C-2537-429F-B15A-A292431F875A}" sibTransId="{FBB622AC-B168-4650-8AD3-E882EAC17359}"/>
    <dgm:cxn modelId="{75DF7B3B-E947-433A-ACA9-D7AFBD44B99D}" type="presOf" srcId="{B447BADA-DEDA-4104-B22C-1747EB215EDC}" destId="{FBF28558-CA57-483C-A5DD-E732D7FD617C}" srcOrd="0" destOrd="0" presId="urn:microsoft.com/office/officeart/2005/8/layout/lProcess3"/>
    <dgm:cxn modelId="{B4B574BC-B0D9-47F3-BF1F-A0A32CDA46AD}" type="presOf" srcId="{DAB3BF42-15E0-4A55-A526-49B6B2699975}" destId="{4661BD1A-DFA5-44C9-940D-9F474C08FBC8}" srcOrd="0" destOrd="0" presId="urn:microsoft.com/office/officeart/2005/8/layout/lProcess3"/>
    <dgm:cxn modelId="{C0D87875-F31E-4014-9E03-433E8D7D967D}" srcId="{E2D87E85-8817-41CC-B4EC-5E04C394BC94}" destId="{2609537E-45C9-424C-B5B7-E7EC596F323E}" srcOrd="0" destOrd="0" parTransId="{6FAA8BD6-BA42-4891-853C-D807B00DEF92}" sibTransId="{09D921F1-2236-4D3A-9A91-8EB65D31048F}"/>
    <dgm:cxn modelId="{8C2C7ECD-5E80-4F98-A550-82B985C01E02}" srcId="{E24BAA08-C316-4BAB-8A45-4FF0B180CAFB}" destId="{FD7AE35F-64E4-4481-8509-BDEB29D51643}" srcOrd="0" destOrd="0" parTransId="{22BC9EA7-6053-4845-8AF1-8D53301F6B33}" sibTransId="{ABCDF155-63BA-46FF-81A6-72B20C1EFC69}"/>
    <dgm:cxn modelId="{39890B61-2C2C-4AB1-AF25-11C73105A396}" type="presOf" srcId="{FD7AE35F-64E4-4481-8509-BDEB29D51643}" destId="{640962EB-8775-4597-8AEE-1777A228AED5}" srcOrd="0" destOrd="0" presId="urn:microsoft.com/office/officeart/2005/8/layout/lProcess3"/>
    <dgm:cxn modelId="{18DD9526-C9FD-4CC8-A69D-E32494F72F9D}" srcId="{0001DA94-9BA7-4987-9A6B-703930DBBBB4}" destId="{529DA076-6FAD-46DA-AB85-405943C2CD58}" srcOrd="13" destOrd="0" parTransId="{D329E7AE-72B6-4FCA-892E-1320D7D628D9}" sibTransId="{7F2FB1AB-FC23-49E8-8538-4E8F78DCF916}"/>
    <dgm:cxn modelId="{D6669358-7282-42DF-892B-943A8D42E502}" type="presOf" srcId="{D0EF7C54-CC3E-41ED-981C-AD2AF6122D7C}" destId="{D5B50CDF-F6DE-45D1-9582-F69D8055C0F3}" srcOrd="0" destOrd="0" presId="urn:microsoft.com/office/officeart/2005/8/layout/lProcess3"/>
    <dgm:cxn modelId="{B0F3838A-4A68-4577-86C1-0205F7DA497D}" srcId="{060577D8-A2F2-4C64-B374-5B4FD785931A}" destId="{184FD2E4-FC2D-4568-B8DD-E3C2BA8B3BC8}" srcOrd="0" destOrd="0" parTransId="{81244281-EF7D-4F45-8D3F-D77AB828ABF2}" sibTransId="{2F21A733-B4A4-472C-87FB-BA4209D14880}"/>
    <dgm:cxn modelId="{FD77D9D7-1F17-4890-B26E-8BD02983FB82}" type="presOf" srcId="{FCF78B23-BBC7-4710-B094-2681D0808C58}" destId="{BE2A40CC-C040-4BDC-B31E-822591023450}" srcOrd="0" destOrd="0" presId="urn:microsoft.com/office/officeart/2005/8/layout/lProcess3"/>
    <dgm:cxn modelId="{C709872C-DCDE-4D02-81B7-2B3F3482E969}" srcId="{0001DA94-9BA7-4987-9A6B-703930DBBBB4}" destId="{DAB3BF42-15E0-4A55-A526-49B6B2699975}" srcOrd="14" destOrd="0" parTransId="{F525DB4A-BED4-492C-803C-FB9E2116584A}" sibTransId="{1398864D-6F94-4F96-8F53-6D4E25F9AEAE}"/>
    <dgm:cxn modelId="{160B58CB-523C-4CFB-8710-CE05D1A7E864}" type="presOf" srcId="{4AE66E4A-8011-4193-A71D-180F065BD3D5}" destId="{1693DB22-098C-4D35-888D-3FA5E45F22C8}" srcOrd="0" destOrd="0" presId="urn:microsoft.com/office/officeart/2005/8/layout/lProcess3"/>
    <dgm:cxn modelId="{6177EB54-47FC-4443-8FA0-5CAE92AA4AA0}" type="presOf" srcId="{D4511786-6F4E-447D-A494-709DC2689489}" destId="{726F88BE-1359-4E13-B9F5-D60395D7B9CF}" srcOrd="0" destOrd="0" presId="urn:microsoft.com/office/officeart/2005/8/layout/lProcess3"/>
    <dgm:cxn modelId="{48F01281-23A1-4FB4-8427-B6C9F6CC355C}" type="presOf" srcId="{A9D78C58-7D2F-4385-8568-1B6BE666716A}" destId="{B3BA69C2-E05A-4430-AEDD-F8696F3572D6}" srcOrd="0" destOrd="0" presId="urn:microsoft.com/office/officeart/2005/8/layout/lProcess3"/>
    <dgm:cxn modelId="{937EC4FE-2394-4AD2-9A0D-09A1E82AEC90}" type="presOf" srcId="{7BA4BF36-5AA0-4232-AE32-8C4D2C74E5AD}" destId="{4F481B5F-A992-4066-9028-F70199371DB4}" srcOrd="0" destOrd="0" presId="urn:microsoft.com/office/officeart/2005/8/layout/lProcess3"/>
    <dgm:cxn modelId="{737A8F80-6D8D-45D4-9938-3C136757DC7F}" srcId="{0001DA94-9BA7-4987-9A6B-703930DBBBB4}" destId="{AB660CDB-C971-448D-BB3C-C7C336F6F6FB}" srcOrd="10" destOrd="0" parTransId="{01E5BBA5-7A4B-43A4-AC8C-ADA133547BA7}" sibTransId="{C4D7EDBE-C62D-4A90-B1D7-F83D6D4D504F}"/>
    <dgm:cxn modelId="{D126E9C8-0CDF-4C99-A862-6FFCF93C006D}" type="presOf" srcId="{A94E1419-91D0-4508-A171-403C027C888B}" destId="{79CD4852-4FD5-4A4F-8A44-F3B8F2EB8D65}" srcOrd="0" destOrd="0" presId="urn:microsoft.com/office/officeart/2005/8/layout/lProcess3"/>
    <dgm:cxn modelId="{BBE00A00-2001-4F59-B06E-D23C468AD042}" srcId="{A94E1419-91D0-4508-A171-403C027C888B}" destId="{A5BA2657-0B72-40EA-9840-3F85B650BBD3}" srcOrd="0" destOrd="0" parTransId="{2F16247B-C870-44DE-84EF-6A517F573AC6}" sibTransId="{A9E49989-D344-4BEB-8CAE-D53F5543093C}"/>
    <dgm:cxn modelId="{E0683E98-C2DD-417D-9A0D-C143DF8472F3}" type="presOf" srcId="{34E38261-3B97-48A9-83F9-AB7DCAC7ED27}" destId="{751DA7B3-421B-490F-B9DE-127C27F9FD43}" srcOrd="0" destOrd="0" presId="urn:microsoft.com/office/officeart/2005/8/layout/lProcess3"/>
    <dgm:cxn modelId="{D73DD7FD-68F6-455B-AD52-EAE597246885}" type="presOf" srcId="{273F8813-30B0-4D97-A01A-698C5A126F86}" destId="{9E59B5A3-E503-46EE-962C-F61B6D590E28}" srcOrd="0" destOrd="0" presId="urn:microsoft.com/office/officeart/2005/8/layout/lProcess3"/>
    <dgm:cxn modelId="{3B59A9CF-B717-4061-BF3F-EB7407039DB3}" type="presOf" srcId="{E2D87E85-8817-41CC-B4EC-5E04C394BC94}" destId="{47B97CFB-3AA3-4AED-9235-34C281C6DA52}" srcOrd="0" destOrd="0" presId="urn:microsoft.com/office/officeart/2005/8/layout/lProcess3"/>
    <dgm:cxn modelId="{27ABD5A9-429A-46F4-AA48-9F19E2329D52}" srcId="{A9D78C58-7D2F-4385-8568-1B6BE666716A}" destId="{7BA4BF36-5AA0-4232-AE32-8C4D2C74E5AD}" srcOrd="0" destOrd="0" parTransId="{598B953D-05DF-4FDF-99D0-B96FB482DF61}" sibTransId="{B830D550-2E11-4286-BE21-FEFC62312599}"/>
    <dgm:cxn modelId="{C1F2DFDD-99C4-40ED-9B44-F5C595B30D93}" srcId="{0001DA94-9BA7-4987-9A6B-703930DBBBB4}" destId="{A9D78C58-7D2F-4385-8568-1B6BE666716A}" srcOrd="7" destOrd="0" parTransId="{38D39E7B-CEAD-424F-9268-FBD47BF116D9}" sibTransId="{3F30D789-9806-4F90-8772-46955B793DE0}"/>
    <dgm:cxn modelId="{B5F1C208-7945-4DAC-9A2F-0D858179D1FF}" srcId="{0001DA94-9BA7-4987-9A6B-703930DBBBB4}" destId="{34E38261-3B97-48A9-83F9-AB7DCAC7ED27}" srcOrd="9" destOrd="0" parTransId="{EB267023-2767-4405-82AE-7FD5A6F9F04F}" sibTransId="{90473460-8CD6-478A-BB79-2CACA2E95126}"/>
    <dgm:cxn modelId="{80523290-39DA-4EF1-BA02-B2E6B6FD2FE2}" type="presOf" srcId="{7A51D74D-5ACE-4BF9-B2F5-B8DC257C2080}" destId="{4E6899A3-3DA5-48B7-A7BA-DE0CA5F853BD}" srcOrd="0" destOrd="0" presId="urn:microsoft.com/office/officeart/2005/8/layout/lProcess3"/>
    <dgm:cxn modelId="{C3E0F05D-9C3B-483E-B606-DC081CACA014}" srcId="{0001DA94-9BA7-4987-9A6B-703930DBBBB4}" destId="{E2D87E85-8817-41CC-B4EC-5E04C394BC94}" srcOrd="2" destOrd="0" parTransId="{C4869CC6-01FF-4C27-88A1-0616FCA09D17}" sibTransId="{49AA13FD-59E1-47BC-B81C-2E6BE3E2F357}"/>
    <dgm:cxn modelId="{F3AE36BB-3755-43D1-81DC-030A5E7D1717}" srcId="{0001DA94-9BA7-4987-9A6B-703930DBBBB4}" destId="{E24BAA08-C316-4BAB-8A45-4FF0B180CAFB}" srcOrd="3" destOrd="0" parTransId="{2CF0A0BB-7685-4C06-9A6B-222EF0BC01E4}" sibTransId="{FD8060CF-72F3-4BD1-AC08-0020F6046184}"/>
    <dgm:cxn modelId="{B1017161-3C6A-448B-A273-6D77F0DED3AE}" type="presOf" srcId="{A5BA2657-0B72-40EA-9840-3F85B650BBD3}" destId="{35F681C4-F50D-419F-8CEC-86D185697057}" srcOrd="0" destOrd="0" presId="urn:microsoft.com/office/officeart/2005/8/layout/lProcess3"/>
    <dgm:cxn modelId="{9EE0ABB1-4030-4330-9727-8FB9EEDF723E}" type="presOf" srcId="{184FD2E4-FC2D-4568-B8DD-E3C2BA8B3BC8}" destId="{5383FCBF-4C72-4DDF-8749-0189085A89B3}" srcOrd="0" destOrd="0" presId="urn:microsoft.com/office/officeart/2005/8/layout/lProcess3"/>
    <dgm:cxn modelId="{F9C24F72-EA0D-417B-B6C6-66437CCA4D67}" type="presOf" srcId="{02E4EE27-56D1-4AA6-8B57-4BCA5C53CF33}" destId="{A7A59C3D-3A3D-456A-B0CE-9DA97F161FBF}" srcOrd="0" destOrd="0" presId="urn:microsoft.com/office/officeart/2005/8/layout/lProcess3"/>
    <dgm:cxn modelId="{DA3296F9-4DA0-43FE-A2F9-155EE675C58F}" type="presOf" srcId="{0001DA94-9BA7-4987-9A6B-703930DBBBB4}" destId="{82065E4E-7412-48C1-AF7A-F480D580FDEE}" srcOrd="0" destOrd="0" presId="urn:microsoft.com/office/officeart/2005/8/layout/lProcess3"/>
    <dgm:cxn modelId="{4033C4FE-A40F-4796-9134-7BA259704795}" srcId="{0001DA94-9BA7-4987-9A6B-703930DBBBB4}" destId="{273F8813-30B0-4D97-A01A-698C5A126F86}" srcOrd="1" destOrd="0" parTransId="{0F5757E5-046B-47D3-9830-92014926243F}" sibTransId="{719F6C9A-9D4A-40DB-8588-2F8313F59FE9}"/>
    <dgm:cxn modelId="{475E1D3D-2D51-4893-9CF4-B119246456FF}" srcId="{AB660CDB-C971-448D-BB3C-C7C336F6F6FB}" destId="{997FEBA1-7A9B-481C-B96A-4764E9125934}" srcOrd="0" destOrd="0" parTransId="{590CB231-E1F3-4800-8BAB-F6AC6F5D93CC}" sibTransId="{3CEFBD3B-D7FA-4118-A1D3-A429EC818FC6}"/>
    <dgm:cxn modelId="{7B5379DB-27C9-42A7-80D9-C11068A81A8F}" type="presOf" srcId="{AB660CDB-C971-448D-BB3C-C7C336F6F6FB}" destId="{7D9EE56C-998E-466D-9850-0293F6E5FA77}" srcOrd="0" destOrd="0" presId="urn:microsoft.com/office/officeart/2005/8/layout/lProcess3"/>
    <dgm:cxn modelId="{A550F078-AF07-45E0-BAFB-DD01BCE9D44D}" type="presOf" srcId="{529DA076-6FAD-46DA-AB85-405943C2CD58}" destId="{0F6458CE-D1FA-4C1E-B793-590AD783F30A}" srcOrd="0" destOrd="0" presId="urn:microsoft.com/office/officeart/2005/8/layout/lProcess3"/>
    <dgm:cxn modelId="{5F31FA9D-B8B1-4B91-9905-A9793FF900F5}" srcId="{273F8813-30B0-4D97-A01A-698C5A126F86}" destId="{322556E3-95B6-438E-B1B9-9A7CB5210802}" srcOrd="0" destOrd="0" parTransId="{B573061B-4279-46FA-91C1-C5CFB3ADAA24}" sibTransId="{2F206910-CB14-4442-811D-046377B717D6}"/>
    <dgm:cxn modelId="{EC3FB258-9330-4BBD-94C6-D9BC0C48062D}" srcId="{D4511786-6F4E-447D-A494-709DC2689489}" destId="{8B6C73BE-C7C0-4449-B308-E2953CC67504}" srcOrd="0" destOrd="0" parTransId="{BF41CB8C-F629-4C6A-B697-942385ED6ED8}" sibTransId="{1CEECF39-80A7-4347-9E57-F6EB1FFF958F}"/>
    <dgm:cxn modelId="{152FA1E5-B09E-4580-8A89-99E4F675B011}" type="presOf" srcId="{8B6C73BE-C7C0-4449-B308-E2953CC67504}" destId="{49BC70F0-38FD-4FC5-ABCA-5D753E5E5D6B}" srcOrd="0" destOrd="0" presId="urn:microsoft.com/office/officeart/2005/8/layout/lProcess3"/>
    <dgm:cxn modelId="{9BAF09CC-709F-47B4-A2C6-A8529CB10936}" srcId="{B8E6F3BA-7BB0-4A88-B5CD-AB1197A97A56}" destId="{91E78062-30FC-4A44-A4FC-6CB68D26824C}" srcOrd="0" destOrd="0" parTransId="{BD200B13-0293-419D-AA90-82D4A75864FD}" sibTransId="{E9B1468B-FBF3-4F0F-8014-9492608E116D}"/>
    <dgm:cxn modelId="{2EF96A97-5B53-4F36-A627-D3D45CF1F8AC}" type="presOf" srcId="{2609537E-45C9-424C-B5B7-E7EC596F323E}" destId="{B4C1640B-711E-4CD7-9FDB-88D7730C02A6}" srcOrd="0" destOrd="0" presId="urn:microsoft.com/office/officeart/2005/8/layout/lProcess3"/>
    <dgm:cxn modelId="{FDE87007-C0B6-42E9-95A3-6D51EDEE98EB}" type="presOf" srcId="{8AC83009-7D20-4913-A568-6F571523E772}" destId="{463B36A7-8EC1-4E1C-A696-5B3B5915E7F0}" srcOrd="0" destOrd="0" presId="urn:microsoft.com/office/officeart/2005/8/layout/lProcess3"/>
    <dgm:cxn modelId="{8EA38156-1DCA-40AF-BB73-3D075BE1685E}" srcId="{48B644F3-5C15-422F-951F-0227EBCCE46E}" destId="{B447BADA-DEDA-4104-B22C-1747EB215EDC}" srcOrd="0" destOrd="0" parTransId="{08F546E4-7318-4E11-938C-BA3EF0624AA2}" sibTransId="{D5F65BED-CED1-4E4D-965B-D9CFBFF22425}"/>
    <dgm:cxn modelId="{B6A53328-B193-4FDB-ACE3-158344112AA9}" srcId="{0001DA94-9BA7-4987-9A6B-703930DBBBB4}" destId="{060577D8-A2F2-4C64-B374-5B4FD785931A}" srcOrd="12" destOrd="0" parTransId="{B0035DD3-F571-46E7-967D-F4531FB5A6F6}" sibTransId="{63FFE055-0668-471D-8F72-4987FAE67BF2}"/>
    <dgm:cxn modelId="{34F6EA72-E308-4728-A18D-A8246A9D56A4}" srcId="{DAB3BF42-15E0-4A55-A526-49B6B2699975}" destId="{4AE66E4A-8011-4193-A71D-180F065BD3D5}" srcOrd="0" destOrd="0" parTransId="{B1E7A9F0-F6DF-4FE6-9891-504AB6445F93}" sibTransId="{957050CB-9548-4B65-9E4A-28D8BB4F98E7}"/>
    <dgm:cxn modelId="{7F2C87BF-005E-4772-9193-B8461EF93215}" type="presOf" srcId="{D139A656-DE66-414E-9EB1-A826FAF8B742}" destId="{6C151648-8D7C-436A-8FE4-0C7A1EC338E1}" srcOrd="0" destOrd="0" presId="urn:microsoft.com/office/officeart/2005/8/layout/lProcess3"/>
    <dgm:cxn modelId="{EC576449-FCDE-42E5-8ADB-32574D8A168C}" srcId="{0001DA94-9BA7-4987-9A6B-703930DBBBB4}" destId="{A94E1419-91D0-4508-A171-403C027C888B}" srcOrd="5" destOrd="0" parTransId="{737B5A14-FDA6-42F2-8520-F9288859042B}" sibTransId="{51C2A03D-D026-4F32-8CF0-89395EEBD6BA}"/>
    <dgm:cxn modelId="{905D815C-6A15-4F62-87A6-6058644D7E55}" type="presOf" srcId="{997FEBA1-7A9B-481C-B96A-4764E9125934}" destId="{2FE99B9D-1BD4-4093-A0C6-615365064324}" srcOrd="0" destOrd="0" presId="urn:microsoft.com/office/officeart/2005/8/layout/lProcess3"/>
    <dgm:cxn modelId="{8A342821-DD38-42AC-8746-D337FE8AE22E}" type="presOf" srcId="{48B644F3-5C15-422F-951F-0227EBCCE46E}" destId="{8DC46717-B200-489C-8D2D-3A5D71622EB0}" srcOrd="0" destOrd="0" presId="urn:microsoft.com/office/officeart/2005/8/layout/lProcess3"/>
    <dgm:cxn modelId="{23E67C97-F73B-479E-A682-70BD17F0B01F}" srcId="{0001DA94-9BA7-4987-9A6B-703930DBBBB4}" destId="{D0EF7C54-CC3E-41ED-981C-AD2AF6122D7C}" srcOrd="4" destOrd="0" parTransId="{A7B34A68-4A2D-489F-B247-E4C6763B319E}" sibTransId="{75AF50A8-73E7-42FC-9D4C-94458A6F9BB3}"/>
    <dgm:cxn modelId="{1769CC85-AA76-4BC0-A3BC-CBDE555A93CB}" type="presOf" srcId="{91E78062-30FC-4A44-A4FC-6CB68D26824C}" destId="{9F2CEFFF-8962-49A0-BA22-1A9543B8822D}" srcOrd="0" destOrd="0" presId="urn:microsoft.com/office/officeart/2005/8/layout/lProcess3"/>
    <dgm:cxn modelId="{5C49D047-1925-4993-8ED9-2E1BB9002F80}" srcId="{0001DA94-9BA7-4987-9A6B-703930DBBBB4}" destId="{8AC83009-7D20-4913-A568-6F571523E772}" srcOrd="15" destOrd="0" parTransId="{09984C18-9A23-4A14-9E75-4C41CA615687}" sibTransId="{D056C36A-647A-4103-AB3B-162E774C9942}"/>
    <dgm:cxn modelId="{E3B38C59-03AB-482C-A244-A3F4DCC62B09}" type="presOf" srcId="{322556E3-95B6-438E-B1B9-9A7CB5210802}" destId="{DFD89FC5-6D0D-4ADD-ADC8-E8A22A0D98E2}" srcOrd="0" destOrd="0" presId="urn:microsoft.com/office/officeart/2005/8/layout/lProcess3"/>
    <dgm:cxn modelId="{50820459-EE58-4A66-A772-24FAA717FEEF}" type="presOf" srcId="{060577D8-A2F2-4C64-B374-5B4FD785931A}" destId="{526BEB5A-8C62-47B7-B016-D2A24EBC6B81}" srcOrd="0" destOrd="0" presId="urn:microsoft.com/office/officeart/2005/8/layout/lProcess3"/>
    <dgm:cxn modelId="{C4441383-C3C8-422B-9DFF-CCD54155CE97}" srcId="{0001DA94-9BA7-4987-9A6B-703930DBBBB4}" destId="{B8E6F3BA-7BB0-4A88-B5CD-AB1197A97A56}" srcOrd="6" destOrd="0" parTransId="{9A66C9C4-5FE1-4C33-81DD-E65D5B5D72CF}" sibTransId="{2DD76EEC-1942-4745-B4B7-BCE4F792811A}"/>
    <dgm:cxn modelId="{FFD139F4-0260-40F6-B1DC-9A6112690CF3}" srcId="{34E38261-3B97-48A9-83F9-AB7DCAC7ED27}" destId="{7A51D74D-5ACE-4BF9-B2F5-B8DC257C2080}" srcOrd="0" destOrd="0" parTransId="{2F446494-E1CF-4BCE-9EAD-4BD23520C917}" sibTransId="{105FB215-7096-4AE1-9662-65D2EA896B34}"/>
    <dgm:cxn modelId="{B881C145-5DC5-4991-A5E8-9AE3395CA396}" srcId="{0001DA94-9BA7-4987-9A6B-703930DBBBB4}" destId="{D4511786-6F4E-447D-A494-709DC2689489}" srcOrd="11" destOrd="0" parTransId="{5B8890E3-8ACC-4800-A84C-11FA12C54112}" sibTransId="{421C09DC-2A7A-419F-A9DA-C655EB304D4D}"/>
    <dgm:cxn modelId="{A72E4C74-420F-4DE1-8937-857725605596}" type="presOf" srcId="{E24BAA08-C316-4BAB-8A45-4FF0B180CAFB}" destId="{B8E8F921-8E97-4541-AAB4-60D881CFEABE}" srcOrd="0" destOrd="0" presId="urn:microsoft.com/office/officeart/2005/8/layout/lProcess3"/>
    <dgm:cxn modelId="{B560BF69-89F2-47C8-996B-53679F1D6DEF}" srcId="{0001DA94-9BA7-4987-9A6B-703930DBBBB4}" destId="{48B644F3-5C15-422F-951F-0227EBCCE46E}" srcOrd="0" destOrd="0" parTransId="{7F6BFCAD-F574-474C-9FAE-CA1313B31437}" sibTransId="{41FA63C7-EE8C-48A8-9A3E-4CDA9B04731A}"/>
    <dgm:cxn modelId="{577A449C-A4EB-4089-ADCA-A8BF6C8D9338}" srcId="{0001DA94-9BA7-4987-9A6B-703930DBBBB4}" destId="{02E4EE27-56D1-4AA6-8B57-4BCA5C53CF33}" srcOrd="8" destOrd="0" parTransId="{4EF69C4D-BF53-4A88-985D-686843B0F09D}" sibTransId="{9BFCA8D2-4ECB-4060-B189-DEBA7EED5625}"/>
    <dgm:cxn modelId="{E4392B52-AA2B-4CAD-93D7-01B8AA4828CF}" srcId="{02E4EE27-56D1-4AA6-8B57-4BCA5C53CF33}" destId="{4BDD5272-39BF-4528-A0B2-064187CDDD69}" srcOrd="0" destOrd="0" parTransId="{F9A00357-4BDC-4522-86B9-42D8A40EB436}" sibTransId="{A7D1274C-0698-41C7-BDE8-04FA7836E41A}"/>
    <dgm:cxn modelId="{BC9AB38D-2F3C-4B17-94EB-1D135567778E}" type="presOf" srcId="{F234961D-6643-466F-806E-6F513FCF432E}" destId="{09DD492F-3AE9-4D8B-98F2-28350EE3B80B}" srcOrd="0" destOrd="0" presId="urn:microsoft.com/office/officeart/2005/8/layout/lProcess3"/>
    <dgm:cxn modelId="{D4EDBF21-E232-40D7-BEE7-B50DE1B5FDC6}" type="presOf" srcId="{4BDD5272-39BF-4528-A0B2-064187CDDD69}" destId="{5A328BD8-FE50-4DC4-A015-D18BA0EC4435}" srcOrd="0" destOrd="0" presId="urn:microsoft.com/office/officeart/2005/8/layout/lProcess3"/>
    <dgm:cxn modelId="{8668ACF7-C547-4059-BE3A-05A0DC322E82}" srcId="{8AC83009-7D20-4913-A568-6F571523E772}" destId="{D139A656-DE66-414E-9EB1-A826FAF8B742}" srcOrd="0" destOrd="0" parTransId="{74ACA46E-5DD9-4F96-8A7B-E4F6CBF8019F}" sibTransId="{19C72EC2-D509-49AD-9FF7-4B9E3BB00137}"/>
    <dgm:cxn modelId="{B7863B83-643D-4B5C-BF64-65E2644CD323}" type="presParOf" srcId="{82065E4E-7412-48C1-AF7A-F480D580FDEE}" destId="{B356FE4D-CB45-46BE-B0C7-5A271664028F}" srcOrd="0" destOrd="0" presId="urn:microsoft.com/office/officeart/2005/8/layout/lProcess3"/>
    <dgm:cxn modelId="{903521F6-666B-45E2-86AC-189330619B05}" type="presParOf" srcId="{B356FE4D-CB45-46BE-B0C7-5A271664028F}" destId="{8DC46717-B200-489C-8D2D-3A5D71622EB0}" srcOrd="0" destOrd="0" presId="urn:microsoft.com/office/officeart/2005/8/layout/lProcess3"/>
    <dgm:cxn modelId="{DBFC12DF-79FA-4849-AE5D-38DDFEDFDDDB}" type="presParOf" srcId="{B356FE4D-CB45-46BE-B0C7-5A271664028F}" destId="{C2E66845-5144-40BC-A982-CD9F258E8DD7}" srcOrd="1" destOrd="0" presId="urn:microsoft.com/office/officeart/2005/8/layout/lProcess3"/>
    <dgm:cxn modelId="{9F24BB40-98EF-46FB-B420-AB56704028C5}" type="presParOf" srcId="{B356FE4D-CB45-46BE-B0C7-5A271664028F}" destId="{FBF28558-CA57-483C-A5DD-E732D7FD617C}" srcOrd="2" destOrd="0" presId="urn:microsoft.com/office/officeart/2005/8/layout/lProcess3"/>
    <dgm:cxn modelId="{8C8933C4-3C46-45DC-ACF8-128460059F8F}" type="presParOf" srcId="{82065E4E-7412-48C1-AF7A-F480D580FDEE}" destId="{826B796E-B703-440E-99E9-04FAFAC61C32}" srcOrd="1" destOrd="0" presId="urn:microsoft.com/office/officeart/2005/8/layout/lProcess3"/>
    <dgm:cxn modelId="{A93897BB-DE59-487E-897E-4E5F82AB259B}" type="presParOf" srcId="{82065E4E-7412-48C1-AF7A-F480D580FDEE}" destId="{DD47E67A-1F0E-457A-980B-4668E6673A26}" srcOrd="2" destOrd="0" presId="urn:microsoft.com/office/officeart/2005/8/layout/lProcess3"/>
    <dgm:cxn modelId="{9A9E7185-C428-47B7-92DD-A6571923B473}" type="presParOf" srcId="{DD47E67A-1F0E-457A-980B-4668E6673A26}" destId="{9E59B5A3-E503-46EE-962C-F61B6D590E28}" srcOrd="0" destOrd="0" presId="urn:microsoft.com/office/officeart/2005/8/layout/lProcess3"/>
    <dgm:cxn modelId="{567C5229-F05F-4D28-8F0F-D82F45931356}" type="presParOf" srcId="{DD47E67A-1F0E-457A-980B-4668E6673A26}" destId="{F4B2A2CB-0BD9-42EC-BE43-CE9CD13045C9}" srcOrd="1" destOrd="0" presId="urn:microsoft.com/office/officeart/2005/8/layout/lProcess3"/>
    <dgm:cxn modelId="{5E6E2C08-4AD5-45EF-8801-A42D467BBA7F}" type="presParOf" srcId="{DD47E67A-1F0E-457A-980B-4668E6673A26}" destId="{DFD89FC5-6D0D-4ADD-ADC8-E8A22A0D98E2}" srcOrd="2" destOrd="0" presId="urn:microsoft.com/office/officeart/2005/8/layout/lProcess3"/>
    <dgm:cxn modelId="{9D4857F3-FFB1-4B9F-B4C4-03A139F0BABF}" type="presParOf" srcId="{82065E4E-7412-48C1-AF7A-F480D580FDEE}" destId="{348A38FD-88FA-4A63-A247-C29F74F83D0D}" srcOrd="3" destOrd="0" presId="urn:microsoft.com/office/officeart/2005/8/layout/lProcess3"/>
    <dgm:cxn modelId="{515F2C48-2B1D-47E0-93D1-AAA1AFF6840E}" type="presParOf" srcId="{82065E4E-7412-48C1-AF7A-F480D580FDEE}" destId="{F388E486-6111-43CB-BFB2-A85BF48CD4D0}" srcOrd="4" destOrd="0" presId="urn:microsoft.com/office/officeart/2005/8/layout/lProcess3"/>
    <dgm:cxn modelId="{548810F0-94B2-4373-BBA2-196EEDA193CF}" type="presParOf" srcId="{F388E486-6111-43CB-BFB2-A85BF48CD4D0}" destId="{47B97CFB-3AA3-4AED-9235-34C281C6DA52}" srcOrd="0" destOrd="0" presId="urn:microsoft.com/office/officeart/2005/8/layout/lProcess3"/>
    <dgm:cxn modelId="{9DD17E76-DE70-4EFA-AA4B-84B6257DC3CC}" type="presParOf" srcId="{F388E486-6111-43CB-BFB2-A85BF48CD4D0}" destId="{A87D176A-2919-4134-B308-E74EE2FF5AB7}" srcOrd="1" destOrd="0" presId="urn:microsoft.com/office/officeart/2005/8/layout/lProcess3"/>
    <dgm:cxn modelId="{5E5092C9-54A0-45D4-A715-2C7B399668F5}" type="presParOf" srcId="{F388E486-6111-43CB-BFB2-A85BF48CD4D0}" destId="{B4C1640B-711E-4CD7-9FDB-88D7730C02A6}" srcOrd="2" destOrd="0" presId="urn:microsoft.com/office/officeart/2005/8/layout/lProcess3"/>
    <dgm:cxn modelId="{12370BB9-2CE1-4871-BF10-47C13AE9E1B9}" type="presParOf" srcId="{82065E4E-7412-48C1-AF7A-F480D580FDEE}" destId="{89494CCC-7FD9-4DD2-87B2-2061B7495E39}" srcOrd="5" destOrd="0" presId="urn:microsoft.com/office/officeart/2005/8/layout/lProcess3"/>
    <dgm:cxn modelId="{A6E84059-6B79-4E45-AED3-B654429D8D1D}" type="presParOf" srcId="{82065E4E-7412-48C1-AF7A-F480D580FDEE}" destId="{0ACA71A0-752B-4E1D-A63B-1385058E5FB5}" srcOrd="6" destOrd="0" presId="urn:microsoft.com/office/officeart/2005/8/layout/lProcess3"/>
    <dgm:cxn modelId="{97ADC6DA-DBE1-488B-9283-E8360CAB59EF}" type="presParOf" srcId="{0ACA71A0-752B-4E1D-A63B-1385058E5FB5}" destId="{B8E8F921-8E97-4541-AAB4-60D881CFEABE}" srcOrd="0" destOrd="0" presId="urn:microsoft.com/office/officeart/2005/8/layout/lProcess3"/>
    <dgm:cxn modelId="{EA12D884-E56D-49D2-8A81-8ADBFC3C4936}" type="presParOf" srcId="{0ACA71A0-752B-4E1D-A63B-1385058E5FB5}" destId="{155FB1F6-E7C3-4A37-93AE-01FBA4557158}" srcOrd="1" destOrd="0" presId="urn:microsoft.com/office/officeart/2005/8/layout/lProcess3"/>
    <dgm:cxn modelId="{CA664BC3-5C7C-4317-8E28-6D3BE54BD1FA}" type="presParOf" srcId="{0ACA71A0-752B-4E1D-A63B-1385058E5FB5}" destId="{640962EB-8775-4597-8AEE-1777A228AED5}" srcOrd="2" destOrd="0" presId="urn:microsoft.com/office/officeart/2005/8/layout/lProcess3"/>
    <dgm:cxn modelId="{4FC4D955-2FE2-428F-9A5D-ACE74C9462BF}" type="presParOf" srcId="{82065E4E-7412-48C1-AF7A-F480D580FDEE}" destId="{9D4DFE33-6684-476D-839A-0DE2223F9B14}" srcOrd="7" destOrd="0" presId="urn:microsoft.com/office/officeart/2005/8/layout/lProcess3"/>
    <dgm:cxn modelId="{72F5AD5F-8D17-4B7E-85D8-AB0E3EBBD55A}" type="presParOf" srcId="{82065E4E-7412-48C1-AF7A-F480D580FDEE}" destId="{CDB0D080-631B-469A-8244-683DC6D12199}" srcOrd="8" destOrd="0" presId="urn:microsoft.com/office/officeart/2005/8/layout/lProcess3"/>
    <dgm:cxn modelId="{4C3DD4D0-EA49-47CB-AC5C-75443998404A}" type="presParOf" srcId="{CDB0D080-631B-469A-8244-683DC6D12199}" destId="{D5B50CDF-F6DE-45D1-9582-F69D8055C0F3}" srcOrd="0" destOrd="0" presId="urn:microsoft.com/office/officeart/2005/8/layout/lProcess3"/>
    <dgm:cxn modelId="{80D28627-9784-4692-9B92-3878A5E8AE60}" type="presParOf" srcId="{CDB0D080-631B-469A-8244-683DC6D12199}" destId="{0FF2C0AD-FE03-4B2F-A5A8-147992976255}" srcOrd="1" destOrd="0" presId="urn:microsoft.com/office/officeart/2005/8/layout/lProcess3"/>
    <dgm:cxn modelId="{988501D3-C269-4CFF-8ADF-59D473D32ED0}" type="presParOf" srcId="{CDB0D080-631B-469A-8244-683DC6D12199}" destId="{09DD492F-3AE9-4D8B-98F2-28350EE3B80B}" srcOrd="2" destOrd="0" presId="urn:microsoft.com/office/officeart/2005/8/layout/lProcess3"/>
    <dgm:cxn modelId="{7DE3FEED-E407-4275-80A9-4310718FB96E}" type="presParOf" srcId="{82065E4E-7412-48C1-AF7A-F480D580FDEE}" destId="{6A2642D8-84E7-477F-8DA1-A51DB5B08A67}" srcOrd="9" destOrd="0" presId="urn:microsoft.com/office/officeart/2005/8/layout/lProcess3"/>
    <dgm:cxn modelId="{DA8CED7B-611B-47FF-B497-B48F5137EAD5}" type="presParOf" srcId="{82065E4E-7412-48C1-AF7A-F480D580FDEE}" destId="{F91C1FC9-2069-4692-A9F6-8E997A56880B}" srcOrd="10" destOrd="0" presId="urn:microsoft.com/office/officeart/2005/8/layout/lProcess3"/>
    <dgm:cxn modelId="{D0FC7731-725C-4EA3-BD88-9E71FBDFEB30}" type="presParOf" srcId="{F91C1FC9-2069-4692-A9F6-8E997A56880B}" destId="{79CD4852-4FD5-4A4F-8A44-F3B8F2EB8D65}" srcOrd="0" destOrd="0" presId="urn:microsoft.com/office/officeart/2005/8/layout/lProcess3"/>
    <dgm:cxn modelId="{D0B55579-B48B-49BF-8B7B-1A57FFE549A9}" type="presParOf" srcId="{F91C1FC9-2069-4692-A9F6-8E997A56880B}" destId="{03D9B3A2-9F04-47B4-9B9D-18E9D1945DEF}" srcOrd="1" destOrd="0" presId="urn:microsoft.com/office/officeart/2005/8/layout/lProcess3"/>
    <dgm:cxn modelId="{BD38683C-9A52-4290-A46E-27723989A6EE}" type="presParOf" srcId="{F91C1FC9-2069-4692-A9F6-8E997A56880B}" destId="{35F681C4-F50D-419F-8CEC-86D185697057}" srcOrd="2" destOrd="0" presId="urn:microsoft.com/office/officeart/2005/8/layout/lProcess3"/>
    <dgm:cxn modelId="{E8A0A69D-FB34-4689-84CE-D28778EA3ADF}" type="presParOf" srcId="{82065E4E-7412-48C1-AF7A-F480D580FDEE}" destId="{EE41448B-C75F-4F8A-B257-AE07EE916013}" srcOrd="11" destOrd="0" presId="urn:microsoft.com/office/officeart/2005/8/layout/lProcess3"/>
    <dgm:cxn modelId="{006A4FC0-0F50-41EA-9A0E-71A05F0481C0}" type="presParOf" srcId="{82065E4E-7412-48C1-AF7A-F480D580FDEE}" destId="{CA255378-283C-4CA7-8433-3BC450243F2F}" srcOrd="12" destOrd="0" presId="urn:microsoft.com/office/officeart/2005/8/layout/lProcess3"/>
    <dgm:cxn modelId="{876F4407-5BD5-40C3-AC5A-1B57E75998E0}" type="presParOf" srcId="{CA255378-283C-4CA7-8433-3BC450243F2F}" destId="{CCA733A3-3D88-4565-887E-ABC904C936A9}" srcOrd="0" destOrd="0" presId="urn:microsoft.com/office/officeart/2005/8/layout/lProcess3"/>
    <dgm:cxn modelId="{9F53C6F0-52B2-4043-AAB8-4394415B31D8}" type="presParOf" srcId="{CA255378-283C-4CA7-8433-3BC450243F2F}" destId="{E3397344-029F-4C94-8293-0BC13DC316C2}" srcOrd="1" destOrd="0" presId="urn:microsoft.com/office/officeart/2005/8/layout/lProcess3"/>
    <dgm:cxn modelId="{A39F0004-FCE2-44F1-8D36-5AA77D0D4A41}" type="presParOf" srcId="{CA255378-283C-4CA7-8433-3BC450243F2F}" destId="{9F2CEFFF-8962-49A0-BA22-1A9543B8822D}" srcOrd="2" destOrd="0" presId="urn:microsoft.com/office/officeart/2005/8/layout/lProcess3"/>
    <dgm:cxn modelId="{38FD1600-B6F2-45D8-A416-DFCEF485191F}" type="presParOf" srcId="{82065E4E-7412-48C1-AF7A-F480D580FDEE}" destId="{937D04AC-617B-4D4D-807D-FF30BB8D6B31}" srcOrd="13" destOrd="0" presId="urn:microsoft.com/office/officeart/2005/8/layout/lProcess3"/>
    <dgm:cxn modelId="{88B49F1E-D1A3-4073-A89B-9335D2D4DC99}" type="presParOf" srcId="{82065E4E-7412-48C1-AF7A-F480D580FDEE}" destId="{D4DA803B-FA19-4E88-A9AD-9DB8D900F7FD}" srcOrd="14" destOrd="0" presId="urn:microsoft.com/office/officeart/2005/8/layout/lProcess3"/>
    <dgm:cxn modelId="{E9DD4D2A-1A64-43E9-8C9D-CB18EF3337FB}" type="presParOf" srcId="{D4DA803B-FA19-4E88-A9AD-9DB8D900F7FD}" destId="{B3BA69C2-E05A-4430-AEDD-F8696F3572D6}" srcOrd="0" destOrd="0" presId="urn:microsoft.com/office/officeart/2005/8/layout/lProcess3"/>
    <dgm:cxn modelId="{41E6AA80-234C-49FB-B2B2-A7AEB0310B9D}" type="presParOf" srcId="{D4DA803B-FA19-4E88-A9AD-9DB8D900F7FD}" destId="{E658B3D6-A891-4A0B-8BAD-B403BC053548}" srcOrd="1" destOrd="0" presId="urn:microsoft.com/office/officeart/2005/8/layout/lProcess3"/>
    <dgm:cxn modelId="{AB4E4157-FD49-44AE-A7E8-16CE2FEB89D2}" type="presParOf" srcId="{D4DA803B-FA19-4E88-A9AD-9DB8D900F7FD}" destId="{4F481B5F-A992-4066-9028-F70199371DB4}" srcOrd="2" destOrd="0" presId="urn:microsoft.com/office/officeart/2005/8/layout/lProcess3"/>
    <dgm:cxn modelId="{ED3EADFA-DE8D-42B2-BF89-00017F9F5E64}" type="presParOf" srcId="{82065E4E-7412-48C1-AF7A-F480D580FDEE}" destId="{438B70DC-773C-4283-8FBC-E543887C3035}" srcOrd="15" destOrd="0" presId="urn:microsoft.com/office/officeart/2005/8/layout/lProcess3"/>
    <dgm:cxn modelId="{940D9A9F-F99C-4F3C-9710-2C97504A3A9E}" type="presParOf" srcId="{82065E4E-7412-48C1-AF7A-F480D580FDEE}" destId="{E05748E9-334C-4D30-8F9C-C0F762548347}" srcOrd="16" destOrd="0" presId="urn:microsoft.com/office/officeart/2005/8/layout/lProcess3"/>
    <dgm:cxn modelId="{4541825F-0C13-4656-8EC1-971828E3A559}" type="presParOf" srcId="{E05748E9-334C-4D30-8F9C-C0F762548347}" destId="{A7A59C3D-3A3D-456A-B0CE-9DA97F161FBF}" srcOrd="0" destOrd="0" presId="urn:microsoft.com/office/officeart/2005/8/layout/lProcess3"/>
    <dgm:cxn modelId="{6C601785-66AB-42B3-AB00-C7D940F49E0C}" type="presParOf" srcId="{E05748E9-334C-4D30-8F9C-C0F762548347}" destId="{BB448B0E-2734-47F1-8E9A-323C1F5AAE85}" srcOrd="1" destOrd="0" presId="urn:microsoft.com/office/officeart/2005/8/layout/lProcess3"/>
    <dgm:cxn modelId="{458D47F9-49C4-4CED-B814-C31C8F885405}" type="presParOf" srcId="{E05748E9-334C-4D30-8F9C-C0F762548347}" destId="{5A328BD8-FE50-4DC4-A015-D18BA0EC4435}" srcOrd="2" destOrd="0" presId="urn:microsoft.com/office/officeart/2005/8/layout/lProcess3"/>
    <dgm:cxn modelId="{2F1D47B0-41EC-411C-9D5F-BE68E72B9153}" type="presParOf" srcId="{82065E4E-7412-48C1-AF7A-F480D580FDEE}" destId="{96B892C0-6074-40E2-A703-6B3DC5875DEE}" srcOrd="17" destOrd="0" presId="urn:microsoft.com/office/officeart/2005/8/layout/lProcess3"/>
    <dgm:cxn modelId="{9517018C-0014-4FAB-B376-24E5FED515A0}" type="presParOf" srcId="{82065E4E-7412-48C1-AF7A-F480D580FDEE}" destId="{97777C62-9DFF-4963-B9AB-8EFDBD35D32B}" srcOrd="18" destOrd="0" presId="urn:microsoft.com/office/officeart/2005/8/layout/lProcess3"/>
    <dgm:cxn modelId="{5CA3F3E0-7AD3-406B-B9C8-13886FE853FB}" type="presParOf" srcId="{97777C62-9DFF-4963-B9AB-8EFDBD35D32B}" destId="{751DA7B3-421B-490F-B9DE-127C27F9FD43}" srcOrd="0" destOrd="0" presId="urn:microsoft.com/office/officeart/2005/8/layout/lProcess3"/>
    <dgm:cxn modelId="{F0BB733F-5B31-49C9-90FE-5ADCE734B344}" type="presParOf" srcId="{97777C62-9DFF-4963-B9AB-8EFDBD35D32B}" destId="{FEFD607A-1513-4D98-9947-41BD4403B8C6}" srcOrd="1" destOrd="0" presId="urn:microsoft.com/office/officeart/2005/8/layout/lProcess3"/>
    <dgm:cxn modelId="{C06F2DED-7F3D-45C4-86BE-FDDFA2A31D46}" type="presParOf" srcId="{97777C62-9DFF-4963-B9AB-8EFDBD35D32B}" destId="{4E6899A3-3DA5-48B7-A7BA-DE0CA5F853BD}" srcOrd="2" destOrd="0" presId="urn:microsoft.com/office/officeart/2005/8/layout/lProcess3"/>
    <dgm:cxn modelId="{DEF23BC7-7188-414C-BCB8-E2E5D23A0E8E}" type="presParOf" srcId="{82065E4E-7412-48C1-AF7A-F480D580FDEE}" destId="{4F421508-8F73-45FD-8C42-AE80C04756CC}" srcOrd="19" destOrd="0" presId="urn:microsoft.com/office/officeart/2005/8/layout/lProcess3"/>
    <dgm:cxn modelId="{83EA3854-FEAA-4720-8A1A-079291F1DF85}" type="presParOf" srcId="{82065E4E-7412-48C1-AF7A-F480D580FDEE}" destId="{6A2F8EF0-52B4-4710-BF61-7ECE0FF4308C}" srcOrd="20" destOrd="0" presId="urn:microsoft.com/office/officeart/2005/8/layout/lProcess3"/>
    <dgm:cxn modelId="{3BB79D34-9217-4B76-BB66-6212DB009735}" type="presParOf" srcId="{6A2F8EF0-52B4-4710-BF61-7ECE0FF4308C}" destId="{7D9EE56C-998E-466D-9850-0293F6E5FA77}" srcOrd="0" destOrd="0" presId="urn:microsoft.com/office/officeart/2005/8/layout/lProcess3"/>
    <dgm:cxn modelId="{5EAF88A7-161C-4F1A-A522-68F6CABE5D7A}" type="presParOf" srcId="{6A2F8EF0-52B4-4710-BF61-7ECE0FF4308C}" destId="{EACC86FE-C34E-495F-BBA0-C65A6CCCBAE1}" srcOrd="1" destOrd="0" presId="urn:microsoft.com/office/officeart/2005/8/layout/lProcess3"/>
    <dgm:cxn modelId="{E6F4BD70-CA66-448B-A85B-C705FEA5E10B}" type="presParOf" srcId="{6A2F8EF0-52B4-4710-BF61-7ECE0FF4308C}" destId="{2FE99B9D-1BD4-4093-A0C6-615365064324}" srcOrd="2" destOrd="0" presId="urn:microsoft.com/office/officeart/2005/8/layout/lProcess3"/>
    <dgm:cxn modelId="{0CBB8B46-6103-469B-93C5-2BF5D4631FBB}" type="presParOf" srcId="{82065E4E-7412-48C1-AF7A-F480D580FDEE}" destId="{287257A4-E15F-49C6-B33F-485BB766B680}" srcOrd="21" destOrd="0" presId="urn:microsoft.com/office/officeart/2005/8/layout/lProcess3"/>
    <dgm:cxn modelId="{A1A68A3F-9A43-4F0D-8F41-A269DEE9C198}" type="presParOf" srcId="{82065E4E-7412-48C1-AF7A-F480D580FDEE}" destId="{F56B3309-02AF-4354-90ED-CEE2E9D740D0}" srcOrd="22" destOrd="0" presId="urn:microsoft.com/office/officeart/2005/8/layout/lProcess3"/>
    <dgm:cxn modelId="{C0BF8A16-2B77-4443-A461-2B2785708342}" type="presParOf" srcId="{F56B3309-02AF-4354-90ED-CEE2E9D740D0}" destId="{726F88BE-1359-4E13-B9F5-D60395D7B9CF}" srcOrd="0" destOrd="0" presId="urn:microsoft.com/office/officeart/2005/8/layout/lProcess3"/>
    <dgm:cxn modelId="{90E8583D-B740-4E66-A590-B3D7C2FD2174}" type="presParOf" srcId="{F56B3309-02AF-4354-90ED-CEE2E9D740D0}" destId="{9FB34A2A-6ADB-42F9-80B0-F20623B221E9}" srcOrd="1" destOrd="0" presId="urn:microsoft.com/office/officeart/2005/8/layout/lProcess3"/>
    <dgm:cxn modelId="{53057DEB-79E0-4537-9A3A-FFBC33034424}" type="presParOf" srcId="{F56B3309-02AF-4354-90ED-CEE2E9D740D0}" destId="{49BC70F0-38FD-4FC5-ABCA-5D753E5E5D6B}" srcOrd="2" destOrd="0" presId="urn:microsoft.com/office/officeart/2005/8/layout/lProcess3"/>
    <dgm:cxn modelId="{40815A4B-CA61-40BA-9694-4BA3F52D774C}" type="presParOf" srcId="{82065E4E-7412-48C1-AF7A-F480D580FDEE}" destId="{941F0BA3-BC58-4F4E-8C8C-14B03AB9ED9B}" srcOrd="23" destOrd="0" presId="urn:microsoft.com/office/officeart/2005/8/layout/lProcess3"/>
    <dgm:cxn modelId="{FDD921DD-4229-438D-A020-F7B892C0306D}" type="presParOf" srcId="{82065E4E-7412-48C1-AF7A-F480D580FDEE}" destId="{6C166DF0-B882-4A6C-A284-3BCC03398A94}" srcOrd="24" destOrd="0" presId="urn:microsoft.com/office/officeart/2005/8/layout/lProcess3"/>
    <dgm:cxn modelId="{C3E9CC62-DD1A-412F-8F34-2E7BD55EAFCF}" type="presParOf" srcId="{6C166DF0-B882-4A6C-A284-3BCC03398A94}" destId="{526BEB5A-8C62-47B7-B016-D2A24EBC6B81}" srcOrd="0" destOrd="0" presId="urn:microsoft.com/office/officeart/2005/8/layout/lProcess3"/>
    <dgm:cxn modelId="{EF1DD517-C2BA-46CB-8ED3-D36240A7F59C}" type="presParOf" srcId="{6C166DF0-B882-4A6C-A284-3BCC03398A94}" destId="{600C5548-CE22-4F00-AD61-9DF9AA390A79}" srcOrd="1" destOrd="0" presId="urn:microsoft.com/office/officeart/2005/8/layout/lProcess3"/>
    <dgm:cxn modelId="{F4208BB9-AFD8-40F1-B761-7EE28DC24B9B}" type="presParOf" srcId="{6C166DF0-B882-4A6C-A284-3BCC03398A94}" destId="{5383FCBF-4C72-4DDF-8749-0189085A89B3}" srcOrd="2" destOrd="0" presId="urn:microsoft.com/office/officeart/2005/8/layout/lProcess3"/>
    <dgm:cxn modelId="{E5CA5654-8B0F-4E32-926B-847C6E45A1F5}" type="presParOf" srcId="{82065E4E-7412-48C1-AF7A-F480D580FDEE}" destId="{B7976A12-A5C8-49B9-BAE0-4ABE7D3905AC}" srcOrd="25" destOrd="0" presId="urn:microsoft.com/office/officeart/2005/8/layout/lProcess3"/>
    <dgm:cxn modelId="{14E7553A-6AA6-4BC6-A2C0-A1F6C75CEC8A}" type="presParOf" srcId="{82065E4E-7412-48C1-AF7A-F480D580FDEE}" destId="{16E862F0-1D37-477E-A80B-0467FBFE4D55}" srcOrd="26" destOrd="0" presId="urn:microsoft.com/office/officeart/2005/8/layout/lProcess3"/>
    <dgm:cxn modelId="{1056D52B-BBC0-4AE4-966C-7B47EF108197}" type="presParOf" srcId="{16E862F0-1D37-477E-A80B-0467FBFE4D55}" destId="{0F6458CE-D1FA-4C1E-B793-590AD783F30A}" srcOrd="0" destOrd="0" presId="urn:microsoft.com/office/officeart/2005/8/layout/lProcess3"/>
    <dgm:cxn modelId="{122574E1-2182-464E-B4D2-E36A82D23D3A}" type="presParOf" srcId="{16E862F0-1D37-477E-A80B-0467FBFE4D55}" destId="{48106207-894B-45D1-AF86-393D903BB7CD}" srcOrd="1" destOrd="0" presId="urn:microsoft.com/office/officeart/2005/8/layout/lProcess3"/>
    <dgm:cxn modelId="{CED51967-3974-42E5-BFF0-699F3F0FD9B8}" type="presParOf" srcId="{16E862F0-1D37-477E-A80B-0467FBFE4D55}" destId="{BE2A40CC-C040-4BDC-B31E-822591023450}" srcOrd="2" destOrd="0" presId="urn:microsoft.com/office/officeart/2005/8/layout/lProcess3"/>
    <dgm:cxn modelId="{049AA574-D900-4FE0-A0CB-658FD372652D}" type="presParOf" srcId="{82065E4E-7412-48C1-AF7A-F480D580FDEE}" destId="{78D1DA42-2EB2-44CD-9D88-258F3432EDCA}" srcOrd="27" destOrd="0" presId="urn:microsoft.com/office/officeart/2005/8/layout/lProcess3"/>
    <dgm:cxn modelId="{E63F2658-2511-486D-A56B-8FA630A06A91}" type="presParOf" srcId="{82065E4E-7412-48C1-AF7A-F480D580FDEE}" destId="{A39BE554-56B9-4EA1-BD8B-87C4E08843A9}" srcOrd="28" destOrd="0" presId="urn:microsoft.com/office/officeart/2005/8/layout/lProcess3"/>
    <dgm:cxn modelId="{6A6A22FE-220D-470C-836D-217B05DEBDB1}" type="presParOf" srcId="{A39BE554-56B9-4EA1-BD8B-87C4E08843A9}" destId="{4661BD1A-DFA5-44C9-940D-9F474C08FBC8}" srcOrd="0" destOrd="0" presId="urn:microsoft.com/office/officeart/2005/8/layout/lProcess3"/>
    <dgm:cxn modelId="{B525FE1D-D984-436F-BA11-66C10F4CA89F}" type="presParOf" srcId="{A39BE554-56B9-4EA1-BD8B-87C4E08843A9}" destId="{BA7031F6-A47E-4DCE-9E37-A5B3F22E130E}" srcOrd="1" destOrd="0" presId="urn:microsoft.com/office/officeart/2005/8/layout/lProcess3"/>
    <dgm:cxn modelId="{9E58066C-8CC3-446F-A184-C2EC8DAB5AD7}" type="presParOf" srcId="{A39BE554-56B9-4EA1-BD8B-87C4E08843A9}" destId="{1693DB22-098C-4D35-888D-3FA5E45F22C8}" srcOrd="2" destOrd="0" presId="urn:microsoft.com/office/officeart/2005/8/layout/lProcess3"/>
    <dgm:cxn modelId="{60596FBE-B979-4F4E-AF5A-8B39CBEDCC5F}" type="presParOf" srcId="{82065E4E-7412-48C1-AF7A-F480D580FDEE}" destId="{695ADCBB-3819-4EB3-A98F-38A120C6CB12}" srcOrd="29" destOrd="0" presId="urn:microsoft.com/office/officeart/2005/8/layout/lProcess3"/>
    <dgm:cxn modelId="{3D0241C8-17CD-412D-93C0-9964FB6D873A}" type="presParOf" srcId="{82065E4E-7412-48C1-AF7A-F480D580FDEE}" destId="{14FA8CE6-1BD4-4D2A-8713-A68456A4F4B2}" srcOrd="30" destOrd="0" presId="urn:microsoft.com/office/officeart/2005/8/layout/lProcess3"/>
    <dgm:cxn modelId="{32EA68E6-B5F0-4AA1-A94B-10A934604720}" type="presParOf" srcId="{14FA8CE6-1BD4-4D2A-8713-A68456A4F4B2}" destId="{463B36A7-8EC1-4E1C-A696-5B3B5915E7F0}" srcOrd="0" destOrd="0" presId="urn:microsoft.com/office/officeart/2005/8/layout/lProcess3"/>
    <dgm:cxn modelId="{3E29BA76-9CA6-45B5-B2F9-1EA41962108E}" type="presParOf" srcId="{14FA8CE6-1BD4-4D2A-8713-A68456A4F4B2}" destId="{2C73F293-6870-4679-8EA0-0196979D5F82}" srcOrd="1" destOrd="0" presId="urn:microsoft.com/office/officeart/2005/8/layout/lProcess3"/>
    <dgm:cxn modelId="{65784D8E-C042-4341-8135-7A605D485984}" type="presParOf" srcId="{14FA8CE6-1BD4-4D2A-8713-A68456A4F4B2}" destId="{6C151648-8D7C-436A-8FE4-0C7A1EC338E1}" srcOrd="2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C46717-B200-489C-8D2D-3A5D71622EB0}">
      <dsp:nvSpPr>
        <dsp:cNvPr id="0" name=""/>
        <dsp:cNvSpPr/>
      </dsp:nvSpPr>
      <dsp:spPr>
        <a:xfrm>
          <a:off x="1232006" y="2209"/>
          <a:ext cx="6259423" cy="29034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7620" rIns="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БУ «Нижневартовская городская детская поликлиника»</a:t>
          </a:r>
          <a:endParaRPr lang="ru-RU" sz="12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377178" y="2209"/>
        <a:ext cx="5969080" cy="290343"/>
      </dsp:txXfrm>
    </dsp:sp>
    <dsp:sp modelId="{FBF28558-CA57-483C-A5DD-E732D7FD617C}">
      <dsp:nvSpPr>
        <dsp:cNvPr id="0" name=""/>
        <dsp:cNvSpPr/>
      </dsp:nvSpPr>
      <dsp:spPr>
        <a:xfrm>
          <a:off x="7432013" y="26130"/>
          <a:ext cx="693783" cy="240984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8890" rIns="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7 </a:t>
          </a:r>
          <a:endParaRPr lang="ru-RU" sz="1400" b="1" kern="1200" dirty="0">
            <a:latin typeface="Arial" panose="020B0604020202020204" pitchFamily="34" charset="0"/>
            <a:ea typeface="Calibri" panose="020F0502020204030204" pitchFamily="34" charset="0"/>
            <a:cs typeface="Arial" panose="020B0604020202020204" pitchFamily="34" charset="0"/>
          </a:endParaRPr>
        </a:p>
      </dsp:txBody>
      <dsp:txXfrm>
        <a:off x="7552505" y="26130"/>
        <a:ext cx="452799" cy="240984"/>
      </dsp:txXfrm>
    </dsp:sp>
    <dsp:sp modelId="{9E59B5A3-E503-46EE-962C-F61B6D590E28}">
      <dsp:nvSpPr>
        <dsp:cNvPr id="0" name=""/>
        <dsp:cNvSpPr/>
      </dsp:nvSpPr>
      <dsp:spPr>
        <a:xfrm>
          <a:off x="1232006" y="341745"/>
          <a:ext cx="6259423" cy="29034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7620" rIns="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БУ «Няганская окружная больница»</a:t>
          </a:r>
          <a:endParaRPr lang="ru-RU" sz="12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377178" y="341745"/>
        <a:ext cx="5969080" cy="290343"/>
      </dsp:txXfrm>
    </dsp:sp>
    <dsp:sp modelId="{DFD89FC5-6D0D-4ADD-ADC8-E8A22A0D98E2}">
      <dsp:nvSpPr>
        <dsp:cNvPr id="0" name=""/>
        <dsp:cNvSpPr/>
      </dsp:nvSpPr>
      <dsp:spPr>
        <a:xfrm>
          <a:off x="7432013" y="357122"/>
          <a:ext cx="693783" cy="240984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8890" rIns="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6 </a:t>
          </a:r>
          <a:endParaRPr lang="ru-RU" sz="1400" b="1" kern="1200" dirty="0">
            <a:latin typeface="Arial" panose="020B0604020202020204" pitchFamily="34" charset="0"/>
            <a:ea typeface="Calibri" panose="020F0502020204030204" pitchFamily="34" charset="0"/>
            <a:cs typeface="Arial" panose="020B0604020202020204" pitchFamily="34" charset="0"/>
          </a:endParaRPr>
        </a:p>
      </dsp:txBody>
      <dsp:txXfrm>
        <a:off x="7552505" y="357122"/>
        <a:ext cx="452799" cy="240984"/>
      </dsp:txXfrm>
    </dsp:sp>
    <dsp:sp modelId="{47B97CFB-3AA3-4AED-9235-34C281C6DA52}">
      <dsp:nvSpPr>
        <dsp:cNvPr id="0" name=""/>
        <dsp:cNvSpPr/>
      </dsp:nvSpPr>
      <dsp:spPr>
        <a:xfrm>
          <a:off x="1232006" y="664191"/>
          <a:ext cx="6259423" cy="290343"/>
        </a:xfrm>
        <a:prstGeom prst="chevron">
          <a:avLst/>
        </a:prstGeom>
        <a:solidFill>
          <a:schemeClr val="accent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7620" rIns="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БУ «Няганская городская детская поликлиника»</a:t>
          </a:r>
          <a:endParaRPr lang="ru-RU" sz="12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ea typeface="Calibri" panose="020F0502020204030204" pitchFamily="34" charset="0"/>
            <a:cs typeface="Arial" panose="020B0604020202020204" pitchFamily="34" charset="0"/>
          </a:endParaRPr>
        </a:p>
      </dsp:txBody>
      <dsp:txXfrm>
        <a:off x="1377178" y="664191"/>
        <a:ext cx="5969080" cy="290343"/>
      </dsp:txXfrm>
    </dsp:sp>
    <dsp:sp modelId="{B4C1640B-711E-4CD7-9FDB-88D7730C02A6}">
      <dsp:nvSpPr>
        <dsp:cNvPr id="0" name=""/>
        <dsp:cNvSpPr/>
      </dsp:nvSpPr>
      <dsp:spPr>
        <a:xfrm>
          <a:off x="7432013" y="688113"/>
          <a:ext cx="693783" cy="240984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8890" rIns="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6 </a:t>
          </a:r>
          <a:endParaRPr lang="ru-RU" sz="1400" b="1" kern="1200" dirty="0">
            <a:latin typeface="Arial" panose="020B0604020202020204" pitchFamily="34" charset="0"/>
            <a:ea typeface="Calibri" panose="020F0502020204030204" pitchFamily="34" charset="0"/>
            <a:cs typeface="Arial" panose="020B0604020202020204" pitchFamily="34" charset="0"/>
          </a:endParaRPr>
        </a:p>
      </dsp:txBody>
      <dsp:txXfrm>
        <a:off x="7552505" y="688113"/>
        <a:ext cx="452799" cy="240984"/>
      </dsp:txXfrm>
    </dsp:sp>
    <dsp:sp modelId="{B8E8F921-8E97-4541-AAB4-60D881CFEABE}">
      <dsp:nvSpPr>
        <dsp:cNvPr id="0" name=""/>
        <dsp:cNvSpPr/>
      </dsp:nvSpPr>
      <dsp:spPr>
        <a:xfrm>
          <a:off x="1232006" y="995183"/>
          <a:ext cx="6259423" cy="29034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7620" rIns="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БУ «Нижневартовская городская поликлиника»</a:t>
          </a:r>
          <a:endParaRPr lang="ru-RU" sz="12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ea typeface="Calibri" panose="020F0502020204030204" pitchFamily="34" charset="0"/>
            <a:cs typeface="Arial" panose="020B0604020202020204" pitchFamily="34" charset="0"/>
          </a:endParaRPr>
        </a:p>
      </dsp:txBody>
      <dsp:txXfrm>
        <a:off x="1377178" y="995183"/>
        <a:ext cx="5969080" cy="290343"/>
      </dsp:txXfrm>
    </dsp:sp>
    <dsp:sp modelId="{640962EB-8775-4597-8AEE-1777A228AED5}">
      <dsp:nvSpPr>
        <dsp:cNvPr id="0" name=""/>
        <dsp:cNvSpPr/>
      </dsp:nvSpPr>
      <dsp:spPr>
        <a:xfrm>
          <a:off x="7432013" y="1019104"/>
          <a:ext cx="693783" cy="240984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8890" rIns="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5 </a:t>
          </a:r>
          <a:endParaRPr lang="ru-RU" sz="1400" b="1" kern="1200" dirty="0">
            <a:latin typeface="Arial" panose="020B0604020202020204" pitchFamily="34" charset="0"/>
            <a:ea typeface="Calibri" panose="020F0502020204030204" pitchFamily="34" charset="0"/>
            <a:cs typeface="Arial" panose="020B0604020202020204" pitchFamily="34" charset="0"/>
          </a:endParaRPr>
        </a:p>
      </dsp:txBody>
      <dsp:txXfrm>
        <a:off x="7552505" y="1019104"/>
        <a:ext cx="452799" cy="240984"/>
      </dsp:txXfrm>
    </dsp:sp>
    <dsp:sp modelId="{D5B50CDF-F6DE-45D1-9582-F69D8055C0F3}">
      <dsp:nvSpPr>
        <dsp:cNvPr id="0" name=""/>
        <dsp:cNvSpPr/>
      </dsp:nvSpPr>
      <dsp:spPr>
        <a:xfrm>
          <a:off x="1232006" y="1317629"/>
          <a:ext cx="6259423" cy="29034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7620" rIns="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БУ «Нефтеюганская окружная клиническая больница имени В.И. </a:t>
          </a:r>
          <a:r>
            <a:rPr lang="ru-RU" sz="120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Яцкив</a:t>
          </a:r>
          <a:r>
            <a:rPr lang="ru-RU" sz="12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»</a:t>
          </a:r>
          <a:endParaRPr lang="ru-RU" sz="12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ea typeface="Calibri" panose="020F0502020204030204" pitchFamily="34" charset="0"/>
            <a:cs typeface="Arial" panose="020B0604020202020204" pitchFamily="34" charset="0"/>
          </a:endParaRPr>
        </a:p>
      </dsp:txBody>
      <dsp:txXfrm>
        <a:off x="1377178" y="1317629"/>
        <a:ext cx="5969080" cy="290343"/>
      </dsp:txXfrm>
    </dsp:sp>
    <dsp:sp modelId="{09DD492F-3AE9-4D8B-98F2-28350EE3B80B}">
      <dsp:nvSpPr>
        <dsp:cNvPr id="0" name=""/>
        <dsp:cNvSpPr/>
      </dsp:nvSpPr>
      <dsp:spPr>
        <a:xfrm>
          <a:off x="7432013" y="1350095"/>
          <a:ext cx="693783" cy="240984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8890" rIns="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5 </a:t>
          </a:r>
          <a:endParaRPr lang="ru-RU" sz="1400" b="1" kern="1200" dirty="0">
            <a:latin typeface="Arial" panose="020B0604020202020204" pitchFamily="34" charset="0"/>
            <a:ea typeface="Calibri" panose="020F0502020204030204" pitchFamily="34" charset="0"/>
            <a:cs typeface="Arial" panose="020B0604020202020204" pitchFamily="34" charset="0"/>
          </a:endParaRPr>
        </a:p>
      </dsp:txBody>
      <dsp:txXfrm>
        <a:off x="7552505" y="1350095"/>
        <a:ext cx="452799" cy="240984"/>
      </dsp:txXfrm>
    </dsp:sp>
    <dsp:sp modelId="{79CD4852-4FD5-4A4F-8A44-F3B8F2EB8D65}">
      <dsp:nvSpPr>
        <dsp:cNvPr id="0" name=""/>
        <dsp:cNvSpPr/>
      </dsp:nvSpPr>
      <dsp:spPr>
        <a:xfrm>
          <a:off x="1232006" y="1657165"/>
          <a:ext cx="6259423" cy="29034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7620" rIns="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БУ «Сургутская городская клиническая поликлиника № 2»</a:t>
          </a:r>
          <a:endParaRPr lang="ru-RU" sz="12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ea typeface="Calibri" panose="020F0502020204030204" pitchFamily="34" charset="0"/>
            <a:cs typeface="Arial" panose="020B0604020202020204" pitchFamily="34" charset="0"/>
          </a:endParaRPr>
        </a:p>
      </dsp:txBody>
      <dsp:txXfrm>
        <a:off x="1377178" y="1657165"/>
        <a:ext cx="5969080" cy="290343"/>
      </dsp:txXfrm>
    </dsp:sp>
    <dsp:sp modelId="{35F681C4-F50D-419F-8CEC-86D185697057}">
      <dsp:nvSpPr>
        <dsp:cNvPr id="0" name=""/>
        <dsp:cNvSpPr/>
      </dsp:nvSpPr>
      <dsp:spPr>
        <a:xfrm>
          <a:off x="7432013" y="1681087"/>
          <a:ext cx="693783" cy="240984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8890" rIns="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5 </a:t>
          </a:r>
          <a:endParaRPr lang="ru-RU" sz="1400" b="1" kern="1200" dirty="0">
            <a:latin typeface="Arial" panose="020B0604020202020204" pitchFamily="34" charset="0"/>
            <a:ea typeface="Calibri" panose="020F0502020204030204" pitchFamily="34" charset="0"/>
            <a:cs typeface="Arial" panose="020B0604020202020204" pitchFamily="34" charset="0"/>
          </a:endParaRPr>
        </a:p>
      </dsp:txBody>
      <dsp:txXfrm>
        <a:off x="7552505" y="1681087"/>
        <a:ext cx="452799" cy="240984"/>
      </dsp:txXfrm>
    </dsp:sp>
    <dsp:sp modelId="{CCA733A3-3D88-4565-887E-ABC904C936A9}">
      <dsp:nvSpPr>
        <dsp:cNvPr id="0" name=""/>
        <dsp:cNvSpPr/>
      </dsp:nvSpPr>
      <dsp:spPr>
        <a:xfrm>
          <a:off x="1232006" y="1988157"/>
          <a:ext cx="6259423" cy="29034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7620" rIns="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БУ «Окружная клиническая больница»</a:t>
          </a:r>
          <a:endParaRPr lang="ru-RU" sz="12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ea typeface="Calibri" panose="020F0502020204030204" pitchFamily="34" charset="0"/>
            <a:cs typeface="Arial" panose="020B0604020202020204" pitchFamily="34" charset="0"/>
          </a:endParaRPr>
        </a:p>
      </dsp:txBody>
      <dsp:txXfrm>
        <a:off x="1377178" y="1988157"/>
        <a:ext cx="5969080" cy="290343"/>
      </dsp:txXfrm>
    </dsp:sp>
    <dsp:sp modelId="{9F2CEFFF-8962-49A0-BA22-1A9543B8822D}">
      <dsp:nvSpPr>
        <dsp:cNvPr id="0" name=""/>
        <dsp:cNvSpPr/>
      </dsp:nvSpPr>
      <dsp:spPr>
        <a:xfrm>
          <a:off x="7432013" y="2012078"/>
          <a:ext cx="693783" cy="240984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8890" rIns="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4 </a:t>
          </a:r>
          <a:endParaRPr lang="ru-RU" sz="1400" b="1" kern="1200" dirty="0">
            <a:latin typeface="Arial" panose="020B0604020202020204" pitchFamily="34" charset="0"/>
            <a:ea typeface="Calibri" panose="020F0502020204030204" pitchFamily="34" charset="0"/>
            <a:cs typeface="Arial" panose="020B0604020202020204" pitchFamily="34" charset="0"/>
          </a:endParaRPr>
        </a:p>
      </dsp:txBody>
      <dsp:txXfrm>
        <a:off x="7552505" y="2012078"/>
        <a:ext cx="452799" cy="240984"/>
      </dsp:txXfrm>
    </dsp:sp>
    <dsp:sp modelId="{B3BA69C2-E05A-4430-AEDD-F8696F3572D6}">
      <dsp:nvSpPr>
        <dsp:cNvPr id="0" name=""/>
        <dsp:cNvSpPr/>
      </dsp:nvSpPr>
      <dsp:spPr>
        <a:xfrm>
          <a:off x="1241312" y="2318390"/>
          <a:ext cx="6260402" cy="29034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7620" rIns="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БУ «Когалымская городская больница»</a:t>
          </a:r>
          <a:endParaRPr lang="ru-RU" sz="12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ea typeface="Calibri" panose="020F0502020204030204" pitchFamily="34" charset="0"/>
            <a:cs typeface="Arial" panose="020B0604020202020204" pitchFamily="34" charset="0"/>
          </a:endParaRPr>
        </a:p>
      </dsp:txBody>
      <dsp:txXfrm>
        <a:off x="1386484" y="2318390"/>
        <a:ext cx="5970059" cy="290343"/>
      </dsp:txXfrm>
    </dsp:sp>
    <dsp:sp modelId="{4F481B5F-A992-4066-9028-F70199371DB4}">
      <dsp:nvSpPr>
        <dsp:cNvPr id="0" name=""/>
        <dsp:cNvSpPr/>
      </dsp:nvSpPr>
      <dsp:spPr>
        <a:xfrm>
          <a:off x="7432992" y="2343069"/>
          <a:ext cx="693783" cy="240984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8890" rIns="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3 </a:t>
          </a:r>
          <a:endParaRPr lang="ru-RU" sz="14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553484" y="2343069"/>
        <a:ext cx="452799" cy="240984"/>
      </dsp:txXfrm>
    </dsp:sp>
    <dsp:sp modelId="{A7A59C3D-3A3D-456A-B0CE-9DA97F161FBF}">
      <dsp:nvSpPr>
        <dsp:cNvPr id="0" name=""/>
        <dsp:cNvSpPr/>
      </dsp:nvSpPr>
      <dsp:spPr>
        <a:xfrm>
          <a:off x="1232006" y="2658684"/>
          <a:ext cx="6259423" cy="29034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7620" rIns="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БУ «Сургутская городская клиническая поликлиника № 4»</a:t>
          </a:r>
          <a:endParaRPr lang="ru-RU" sz="12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ea typeface="Calibri" panose="020F0502020204030204" pitchFamily="34" charset="0"/>
            <a:cs typeface="Arial" panose="020B0604020202020204" pitchFamily="34" charset="0"/>
          </a:endParaRPr>
        </a:p>
      </dsp:txBody>
      <dsp:txXfrm>
        <a:off x="1377178" y="2658684"/>
        <a:ext cx="5969080" cy="290343"/>
      </dsp:txXfrm>
    </dsp:sp>
    <dsp:sp modelId="{5A328BD8-FE50-4DC4-A015-D18BA0EC4435}">
      <dsp:nvSpPr>
        <dsp:cNvPr id="0" name=""/>
        <dsp:cNvSpPr/>
      </dsp:nvSpPr>
      <dsp:spPr>
        <a:xfrm>
          <a:off x="7432013" y="2674061"/>
          <a:ext cx="693783" cy="240984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9525" rIns="0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3 </a:t>
          </a:r>
          <a:endParaRPr lang="ru-RU" sz="1500" kern="1200"/>
        </a:p>
      </dsp:txBody>
      <dsp:txXfrm>
        <a:off x="7552505" y="2674061"/>
        <a:ext cx="452799" cy="240984"/>
      </dsp:txXfrm>
    </dsp:sp>
    <dsp:sp modelId="{751DA7B3-421B-490F-B9DE-127C27F9FD43}">
      <dsp:nvSpPr>
        <dsp:cNvPr id="0" name=""/>
        <dsp:cNvSpPr/>
      </dsp:nvSpPr>
      <dsp:spPr>
        <a:xfrm>
          <a:off x="1232006" y="2981131"/>
          <a:ext cx="6259423" cy="290343"/>
        </a:xfrm>
        <a:prstGeom prst="chevron">
          <a:avLst/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7620" rIns="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БУ «Сургутская окружная клиническая больница»</a:t>
          </a:r>
          <a:endParaRPr lang="ru-RU" sz="12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ea typeface="Calibri" panose="020F0502020204030204" pitchFamily="34" charset="0"/>
            <a:cs typeface="Arial" panose="020B0604020202020204" pitchFamily="34" charset="0"/>
          </a:endParaRPr>
        </a:p>
      </dsp:txBody>
      <dsp:txXfrm>
        <a:off x="1377178" y="2981131"/>
        <a:ext cx="5969080" cy="290343"/>
      </dsp:txXfrm>
    </dsp:sp>
    <dsp:sp modelId="{4E6899A3-3DA5-48B7-A7BA-DE0CA5F853BD}">
      <dsp:nvSpPr>
        <dsp:cNvPr id="0" name=""/>
        <dsp:cNvSpPr/>
      </dsp:nvSpPr>
      <dsp:spPr>
        <a:xfrm>
          <a:off x="7432013" y="3005052"/>
          <a:ext cx="693783" cy="240984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8890" rIns="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3 </a:t>
          </a:r>
          <a:endParaRPr lang="ru-RU" sz="1400" kern="1200"/>
        </a:p>
      </dsp:txBody>
      <dsp:txXfrm>
        <a:off x="7552505" y="3005052"/>
        <a:ext cx="452799" cy="240984"/>
      </dsp:txXfrm>
    </dsp:sp>
    <dsp:sp modelId="{7D9EE56C-998E-466D-9850-0293F6E5FA77}">
      <dsp:nvSpPr>
        <dsp:cNvPr id="0" name=""/>
        <dsp:cNvSpPr/>
      </dsp:nvSpPr>
      <dsp:spPr>
        <a:xfrm>
          <a:off x="1232006" y="3312122"/>
          <a:ext cx="6259423" cy="290343"/>
        </a:xfrm>
        <a:prstGeom prst="chevron">
          <a:avLst/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7620" rIns="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БУ «Нижневартовский онкологический диспансер»</a:t>
          </a:r>
          <a:endParaRPr lang="ru-RU" sz="12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ea typeface="Calibri" panose="020F0502020204030204" pitchFamily="34" charset="0"/>
            <a:cs typeface="Arial" panose="020B0604020202020204" pitchFamily="34" charset="0"/>
          </a:endParaRPr>
        </a:p>
      </dsp:txBody>
      <dsp:txXfrm>
        <a:off x="1377178" y="3312122"/>
        <a:ext cx="5969080" cy="290343"/>
      </dsp:txXfrm>
    </dsp:sp>
    <dsp:sp modelId="{2FE99B9D-1BD4-4093-A0C6-615365064324}">
      <dsp:nvSpPr>
        <dsp:cNvPr id="0" name=""/>
        <dsp:cNvSpPr/>
      </dsp:nvSpPr>
      <dsp:spPr>
        <a:xfrm>
          <a:off x="7432013" y="3336043"/>
          <a:ext cx="693783" cy="240984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8890" rIns="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2 </a:t>
          </a:r>
          <a:endParaRPr lang="ru-RU" sz="1400" b="1" kern="1200" dirty="0">
            <a:latin typeface="Arial" panose="020B0604020202020204" pitchFamily="34" charset="0"/>
            <a:ea typeface="Calibri" panose="020F0502020204030204" pitchFamily="34" charset="0"/>
            <a:cs typeface="Arial" panose="020B0604020202020204" pitchFamily="34" charset="0"/>
          </a:endParaRPr>
        </a:p>
      </dsp:txBody>
      <dsp:txXfrm>
        <a:off x="7552505" y="3336043"/>
        <a:ext cx="452799" cy="240984"/>
      </dsp:txXfrm>
    </dsp:sp>
    <dsp:sp modelId="{726F88BE-1359-4E13-B9F5-D60395D7B9CF}">
      <dsp:nvSpPr>
        <dsp:cNvPr id="0" name=""/>
        <dsp:cNvSpPr/>
      </dsp:nvSpPr>
      <dsp:spPr>
        <a:xfrm>
          <a:off x="1232006" y="3643113"/>
          <a:ext cx="6259423" cy="29034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7620" rIns="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БУ «Няганская городская поликлиника»</a:t>
          </a:r>
          <a:endParaRPr lang="ru-RU" sz="12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ea typeface="Calibri" panose="020F0502020204030204" pitchFamily="34" charset="0"/>
            <a:cs typeface="Arial" panose="020B0604020202020204" pitchFamily="34" charset="0"/>
          </a:endParaRPr>
        </a:p>
      </dsp:txBody>
      <dsp:txXfrm>
        <a:off x="1377178" y="3643113"/>
        <a:ext cx="5969080" cy="290343"/>
      </dsp:txXfrm>
    </dsp:sp>
    <dsp:sp modelId="{49BC70F0-38FD-4FC5-ABCA-5D753E5E5D6B}">
      <dsp:nvSpPr>
        <dsp:cNvPr id="0" name=""/>
        <dsp:cNvSpPr/>
      </dsp:nvSpPr>
      <dsp:spPr>
        <a:xfrm>
          <a:off x="7432013" y="3667035"/>
          <a:ext cx="693783" cy="240984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8890" rIns="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2 </a:t>
          </a:r>
          <a:endParaRPr lang="ru-RU" sz="1400" b="1" kern="1200" dirty="0">
            <a:latin typeface="Arial" panose="020B0604020202020204" pitchFamily="34" charset="0"/>
            <a:ea typeface="Calibri" panose="020F0502020204030204" pitchFamily="34" charset="0"/>
            <a:cs typeface="Arial" panose="020B0604020202020204" pitchFamily="34" charset="0"/>
          </a:endParaRPr>
        </a:p>
      </dsp:txBody>
      <dsp:txXfrm>
        <a:off x="7552505" y="3667035"/>
        <a:ext cx="452799" cy="240984"/>
      </dsp:txXfrm>
    </dsp:sp>
    <dsp:sp modelId="{526BEB5A-8C62-47B7-B016-D2A24EBC6B81}">
      <dsp:nvSpPr>
        <dsp:cNvPr id="0" name=""/>
        <dsp:cNvSpPr/>
      </dsp:nvSpPr>
      <dsp:spPr>
        <a:xfrm>
          <a:off x="1232006" y="3974105"/>
          <a:ext cx="6259423" cy="290343"/>
        </a:xfrm>
        <a:prstGeom prst="chevron">
          <a:avLst/>
        </a:prstGeom>
        <a:solidFill>
          <a:schemeClr val="accent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7620" rIns="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БУ «Сургутская городская клиническая поликлиника № 3»</a:t>
          </a:r>
          <a:endParaRPr lang="ru-RU" sz="12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ea typeface="Calibri" panose="020F0502020204030204" pitchFamily="34" charset="0"/>
            <a:cs typeface="Arial" panose="020B0604020202020204" pitchFamily="34" charset="0"/>
          </a:endParaRPr>
        </a:p>
      </dsp:txBody>
      <dsp:txXfrm>
        <a:off x="1377178" y="3974105"/>
        <a:ext cx="5969080" cy="290343"/>
      </dsp:txXfrm>
    </dsp:sp>
    <dsp:sp modelId="{5383FCBF-4C72-4DDF-8749-0189085A89B3}">
      <dsp:nvSpPr>
        <dsp:cNvPr id="0" name=""/>
        <dsp:cNvSpPr/>
      </dsp:nvSpPr>
      <dsp:spPr>
        <a:xfrm>
          <a:off x="7432013" y="3998026"/>
          <a:ext cx="693783" cy="240984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9525" rIns="0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2 </a:t>
          </a:r>
          <a:endParaRPr lang="ru-RU" sz="1500" kern="1200"/>
        </a:p>
      </dsp:txBody>
      <dsp:txXfrm>
        <a:off x="7552505" y="3998026"/>
        <a:ext cx="452799" cy="240984"/>
      </dsp:txXfrm>
    </dsp:sp>
    <dsp:sp modelId="{0F6458CE-D1FA-4C1E-B793-590AD783F30A}">
      <dsp:nvSpPr>
        <dsp:cNvPr id="0" name=""/>
        <dsp:cNvSpPr/>
      </dsp:nvSpPr>
      <dsp:spPr>
        <a:xfrm>
          <a:off x="1232006" y="4305096"/>
          <a:ext cx="6259423" cy="290343"/>
        </a:xfrm>
        <a:prstGeom prst="chevron">
          <a:avLst/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7620" rIns="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БУ «Нижневартовская городская больница»</a:t>
          </a:r>
          <a:endParaRPr lang="ru-RU" sz="12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ea typeface="Calibri" panose="020F0502020204030204" pitchFamily="34" charset="0"/>
            <a:cs typeface="Arial" panose="020B0604020202020204" pitchFamily="34" charset="0"/>
          </a:endParaRPr>
        </a:p>
      </dsp:txBody>
      <dsp:txXfrm>
        <a:off x="1377178" y="4305096"/>
        <a:ext cx="5969080" cy="290343"/>
      </dsp:txXfrm>
    </dsp:sp>
    <dsp:sp modelId="{BE2A40CC-C040-4BDC-B31E-822591023450}">
      <dsp:nvSpPr>
        <dsp:cNvPr id="0" name=""/>
        <dsp:cNvSpPr/>
      </dsp:nvSpPr>
      <dsp:spPr>
        <a:xfrm>
          <a:off x="7432013" y="4329017"/>
          <a:ext cx="693783" cy="240984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8890" rIns="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1 </a:t>
          </a:r>
          <a:endParaRPr lang="ru-RU" sz="1400" b="1" kern="1200" dirty="0">
            <a:latin typeface="Arial" panose="020B0604020202020204" pitchFamily="34" charset="0"/>
            <a:ea typeface="Calibri" panose="020F0502020204030204" pitchFamily="34" charset="0"/>
            <a:cs typeface="Arial" panose="020B0604020202020204" pitchFamily="34" charset="0"/>
          </a:endParaRPr>
        </a:p>
      </dsp:txBody>
      <dsp:txXfrm>
        <a:off x="7552505" y="4329017"/>
        <a:ext cx="452799" cy="240984"/>
      </dsp:txXfrm>
    </dsp:sp>
    <dsp:sp modelId="{4661BD1A-DFA5-44C9-940D-9F474C08FBC8}">
      <dsp:nvSpPr>
        <dsp:cNvPr id="0" name=""/>
        <dsp:cNvSpPr/>
      </dsp:nvSpPr>
      <dsp:spPr>
        <a:xfrm>
          <a:off x="1232006" y="4636087"/>
          <a:ext cx="6259423" cy="290343"/>
        </a:xfrm>
        <a:prstGeom prst="chevron">
          <a:avLst/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7620" rIns="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БУ «Сургутская городская клиническая стоматологическая поликлиника № 1»</a:t>
          </a:r>
          <a:endParaRPr lang="ru-RU" sz="12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ea typeface="Calibri" panose="020F0502020204030204" pitchFamily="34" charset="0"/>
            <a:cs typeface="Arial" panose="020B0604020202020204" pitchFamily="34" charset="0"/>
          </a:endParaRPr>
        </a:p>
      </dsp:txBody>
      <dsp:txXfrm>
        <a:off x="1377178" y="4636087"/>
        <a:ext cx="5969080" cy="290343"/>
      </dsp:txXfrm>
    </dsp:sp>
    <dsp:sp modelId="{1693DB22-098C-4D35-888D-3FA5E45F22C8}">
      <dsp:nvSpPr>
        <dsp:cNvPr id="0" name=""/>
        <dsp:cNvSpPr/>
      </dsp:nvSpPr>
      <dsp:spPr>
        <a:xfrm>
          <a:off x="7432013" y="4660009"/>
          <a:ext cx="693783" cy="240984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8890" rIns="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1 </a:t>
          </a:r>
          <a:endParaRPr lang="ru-RU" sz="1400" b="1" kern="1200" dirty="0">
            <a:latin typeface="Arial" panose="020B0604020202020204" pitchFamily="34" charset="0"/>
            <a:ea typeface="Calibri" panose="020F0502020204030204" pitchFamily="34" charset="0"/>
            <a:cs typeface="Arial" panose="020B0604020202020204" pitchFamily="34" charset="0"/>
          </a:endParaRPr>
        </a:p>
      </dsp:txBody>
      <dsp:txXfrm>
        <a:off x="7552505" y="4660009"/>
        <a:ext cx="452799" cy="240984"/>
      </dsp:txXfrm>
    </dsp:sp>
    <dsp:sp modelId="{463B36A7-8EC1-4E1C-A696-5B3B5915E7F0}">
      <dsp:nvSpPr>
        <dsp:cNvPr id="0" name=""/>
        <dsp:cNvSpPr/>
      </dsp:nvSpPr>
      <dsp:spPr>
        <a:xfrm>
          <a:off x="1232006" y="4967078"/>
          <a:ext cx="6259423" cy="29034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7620" rIns="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БУ «Ханты-Мансийская районная больница»</a:t>
          </a:r>
          <a:endParaRPr lang="ru-RU" sz="12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ea typeface="Calibri" panose="020F0502020204030204" pitchFamily="34" charset="0"/>
            <a:cs typeface="Arial" panose="020B0604020202020204" pitchFamily="34" charset="0"/>
          </a:endParaRPr>
        </a:p>
      </dsp:txBody>
      <dsp:txXfrm>
        <a:off x="1377178" y="4967078"/>
        <a:ext cx="5969080" cy="290343"/>
      </dsp:txXfrm>
    </dsp:sp>
    <dsp:sp modelId="{6C151648-8D7C-436A-8FE4-0C7A1EC338E1}">
      <dsp:nvSpPr>
        <dsp:cNvPr id="0" name=""/>
        <dsp:cNvSpPr/>
      </dsp:nvSpPr>
      <dsp:spPr>
        <a:xfrm>
          <a:off x="7432013" y="4991000"/>
          <a:ext cx="693783" cy="240984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8890" rIns="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1 </a:t>
          </a:r>
          <a:endParaRPr lang="ru-RU" sz="1400" b="1" kern="1200" dirty="0">
            <a:latin typeface="Arial" panose="020B0604020202020204" pitchFamily="34" charset="0"/>
            <a:ea typeface="Calibri" panose="020F0502020204030204" pitchFamily="34" charset="0"/>
            <a:cs typeface="Arial" panose="020B0604020202020204" pitchFamily="34" charset="0"/>
          </a:endParaRPr>
        </a:p>
      </dsp:txBody>
      <dsp:txXfrm>
        <a:off x="7552505" y="4991000"/>
        <a:ext cx="452799" cy="24098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AFAB62-C828-4694-9A30-92530B0832FB}" type="datetimeFigureOut">
              <a:rPr lang="ru-RU" smtClean="0"/>
              <a:t>09.10.2020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20D067-E5ED-45C4-982E-1957FC0122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59539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419D60-1909-6642-BD8C-5E5ED71590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F272719-1C27-B140-A3F4-8A2755B27B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AF0530E-72B2-B848-AB77-C20150CA31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CBDC98-0F20-483F-8CDD-D486DF4FC7AF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09.10.2020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1323856-B4F3-044E-95F4-E3ABA93A39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24576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286624-5921-4A46-9771-2D76DEE2FE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6F085FD-48CB-764E-AB12-2BE360C0BF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1F8F55C-45C9-E04F-9372-623CCCC4F8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3540AA-1AA5-4F24-AF24-61633FFBF7FA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09.10.2020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88DA238-F07E-314E-8913-0EC00A2D34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1BDD38A-D8CE-EB4D-9B51-FFC012DEE7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B0D9584-3E4E-424E-9A59-FC9AF5B0070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405586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0FD5F8D6-ED31-824E-955F-A02F7AC8CCC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338CC28-23A8-E94D-93E2-5AC8513A5C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286EDF7-E0EF-F048-A268-F5D3F5B436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AEF844-F3E4-418F-8A48-5435635B68EE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09.10.2020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03EC252-2048-C243-BD29-79D13545D0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D41CB57-39C1-DF41-A42A-87CBCD345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B0D9584-3E4E-424E-9A59-FC9AF5B0070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532402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419D60-1909-6642-BD8C-5E5ED71590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F272719-1C27-B140-A3F4-8A2755B27B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AF0530E-72B2-B848-AB77-C20150CA31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2CBDC98-0F20-483F-8CDD-D486DF4FC7A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1323856-B4F3-044E-95F4-E3ABA93A39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82290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1975F0-A8A7-6A4F-B51B-675EC32821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484B7FA-825C-8F4F-BB71-4FE50967FF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955B7B7-07BA-B04B-BB61-FEF72B760C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A34B097-12D2-4E19-B359-15DF6D2239A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EE39018-E923-EE46-AC9C-D8AC0B8604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DCDA8F4-4E02-9741-879F-ADFA1691E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0D9584-3E4E-424E-9A59-FC9AF5B007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96233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549FD7-DB83-2440-B6D5-47C1F6A3CA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C121F94-3B75-5549-9984-8D4CE8C0B4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6DBCD05-FAE5-9846-88B5-2EC8350EBF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31CB4C8-E7DD-4F30-845C-277DCF3BCF10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E257FA6-DCF6-7243-BB0B-FB329864E5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BE2E9A6-6B16-294E-A2F7-4D10AADBF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0D9584-3E4E-424E-9A59-FC9AF5B007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23697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29FCFC-D35E-3945-8913-72D61F3F30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BBB4941-C405-DD4B-8F01-288AECA4868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DB9826B-9A96-6D4C-8F5F-F51C44ADE6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D03B4DB-1F0A-114D-9FD0-00AA4FEED6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E1B9E42-21AF-430D-A222-58FA0FA0BAC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DC534CB-1F8D-3548-90A9-B3D02DC563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4002A06-B12E-4D45-8E14-A46A93298A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0D9584-3E4E-424E-9A59-FC9AF5B007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14647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0B1679-8B54-294D-A3CA-BCD9942565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6B1CDB0-E3B2-6041-918D-E937EF1231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A998026-B343-F848-8F08-082C0C88D3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6FB36DC-0CA0-0B48-972F-A384F6C836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1D9484B-EFC4-D248-8659-9D894DADDA5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B0C2C0D-6BC8-7740-8C8C-443E13B96D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139E04A-6648-4A4A-AC30-097280283C3C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1F974A35-5DF6-6A49-8EF5-B91C396590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FD07195E-D8F4-4D47-A544-1718361BA7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0D9584-3E4E-424E-9A59-FC9AF5B007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05532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537D32-8451-3F4A-B576-5B4CBFFD1B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3223198-A13A-7040-B983-7E03E668BC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A9105FE-87C9-47CF-A259-9B1DA2A1441C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F3C1799-EDA8-4B4B-9792-ED28FBBF7E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2687539-51E4-1040-BACC-A8F09EF072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0D9584-3E4E-424E-9A59-FC9AF5B007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72706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B41C2DC0-BEE9-2543-B126-106D6A8527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406F02A-F532-42CB-82D2-46A18700957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54B7FBD-C0B5-1C4A-BFD2-88B2C628D0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87D0175-AE54-9048-A838-4229A42337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0D9584-3E4E-424E-9A59-FC9AF5B007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507443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6EA7E4-0C65-C344-9546-EC6D8A93B6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FBBA91D-DE5D-894E-ADF3-CB88BB849A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94191F8-5572-8A47-ABBB-1DE397D2C5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6F9B183-1A1B-BC4A-9023-C08473B182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83D9939-FE6B-4BCE-92ED-3D39E90F162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91A7D10-E68E-994D-B5BF-E5923520F0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A6514B0-5E40-2746-B215-12C13898F8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0D9584-3E4E-424E-9A59-FC9AF5B007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24457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1975F0-A8A7-6A4F-B51B-675EC32821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484B7FA-825C-8F4F-BB71-4FE50967FF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955B7B7-07BA-B04B-BB61-FEF72B760C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A34B097-12D2-4E19-B359-15DF6D2239A9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09.10.2020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EE39018-E923-EE46-AC9C-D8AC0B8604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DCDA8F4-4E02-9741-879F-ADFA1691E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B0D9584-3E4E-424E-9A59-FC9AF5B0070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278667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0120FA-F6DC-3447-BE38-7328D9D49E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1A6A4B5A-B119-C143-8785-F194D533F48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AF49796-D697-574E-A29B-F7A18AA1A3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D3F65CB-42A6-934D-AA97-9070CE01B6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1FF271B-2EB0-4BF6-8827-A4F0C991B6B0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72C3671-C1E7-5746-97BF-04C899ECDF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6A3E1A9-37FA-2844-9A70-B00CFC8B9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0D9584-3E4E-424E-9A59-FC9AF5B007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308722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286624-5921-4A46-9771-2D76DEE2FE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6F085FD-48CB-764E-AB12-2BE360C0BF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1F8F55C-45C9-E04F-9372-623CCCC4F8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63540AA-1AA5-4F24-AF24-61633FFBF7F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88DA238-F07E-314E-8913-0EC00A2D34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1BDD38A-D8CE-EB4D-9B51-FFC012DEE7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0D9584-3E4E-424E-9A59-FC9AF5B007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18179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0FD5F8D6-ED31-824E-955F-A02F7AC8CCC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338CC28-23A8-E94D-93E2-5AC8513A5C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286EDF7-E0EF-F048-A268-F5D3F5B436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BAEF844-F3E4-418F-8A48-5435635B68E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03EC252-2048-C243-BD29-79D13545D0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D41CB57-39C1-DF41-A42A-87CBCD345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0D9584-3E4E-424E-9A59-FC9AF5B007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2656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549FD7-DB83-2440-B6D5-47C1F6A3CA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C121F94-3B75-5549-9984-8D4CE8C0B4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6DBCD05-FAE5-9846-88B5-2EC8350EBF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1CB4C8-E7DD-4F30-845C-277DCF3BCF10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09.10.2020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E257FA6-DCF6-7243-BB0B-FB329864E5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BE2E9A6-6B16-294E-A2F7-4D10AADBF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B0D9584-3E4E-424E-9A59-FC9AF5B0070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0749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29FCFC-D35E-3945-8913-72D61F3F30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BBB4941-C405-DD4B-8F01-288AECA4868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DB9826B-9A96-6D4C-8F5F-F51C44ADE6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D03B4DB-1F0A-114D-9FD0-00AA4FEED6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E1B9E42-21AF-430D-A222-58FA0FA0BACB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09.10.2020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DC534CB-1F8D-3548-90A9-B3D02DC563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4002A06-B12E-4D45-8E14-A46A93298A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B0D9584-3E4E-424E-9A59-FC9AF5B0070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557216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0B1679-8B54-294D-A3CA-BCD9942565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6B1CDB0-E3B2-6041-918D-E937EF1231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A998026-B343-F848-8F08-082C0C88D3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6FB36DC-0CA0-0B48-972F-A384F6C836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1D9484B-EFC4-D248-8659-9D894DADDA5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B0C2C0D-6BC8-7740-8C8C-443E13B96D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39E04A-6648-4A4A-AC30-097280283C3C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09.10.2020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1F974A35-5DF6-6A49-8EF5-B91C396590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FD07195E-D8F4-4D47-A544-1718361BA7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B0D9584-3E4E-424E-9A59-FC9AF5B0070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11832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537D32-8451-3F4A-B576-5B4CBFFD1B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3223198-A13A-7040-B983-7E03E668BC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9105FE-87C9-47CF-A259-9B1DA2A1441C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09.10.2020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F3C1799-EDA8-4B4B-9792-ED28FBBF7E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2687539-51E4-1040-BACC-A8F09EF072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B0D9584-3E4E-424E-9A59-FC9AF5B0070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538401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B41C2DC0-BEE9-2543-B126-106D6A8527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406F02A-F532-42CB-82D2-46A187009576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09.10.2020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54B7FBD-C0B5-1C4A-BFD2-88B2C628D0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87D0175-AE54-9048-A838-4229A42337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B0D9584-3E4E-424E-9A59-FC9AF5B0070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21380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6EA7E4-0C65-C344-9546-EC6D8A93B6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FBBA91D-DE5D-894E-ADF3-CB88BB849A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94191F8-5572-8A47-ABBB-1DE397D2C5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6F9B183-1A1B-BC4A-9023-C08473B182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3D9939-FE6B-4BCE-92ED-3D39E90F1625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09.10.2020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91A7D10-E68E-994D-B5BF-E5923520F0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A6514B0-5E40-2746-B215-12C13898F8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B0D9584-3E4E-424E-9A59-FC9AF5B0070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63188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0120FA-F6DC-3447-BE38-7328D9D49E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1A6A4B5A-B119-C143-8785-F194D533F48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AF49796-D697-574E-A29B-F7A18AA1A3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D3F65CB-42A6-934D-AA97-9070CE01B6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FF271B-2EB0-4BF6-8827-A4F0C991B6B0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09.10.2020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72C3671-C1E7-5746-97BF-04C899ECDF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6A3E1A9-37FA-2844-9A70-B00CFC8B9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B0D9584-3E4E-424E-9A59-FC9AF5B0070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62433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0F0EBD-7D94-CD47-8A45-1E77E60764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0C8755A-91D5-A342-BAA9-AFC4F8E737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27EB374-4D00-C54A-8385-6B98644E3B9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E226B8-52DE-43B1-B96A-82C810E98453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09.10.2020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3E9D4F5-A647-7E42-8EF3-ECA6DE6E83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511AC92-6C10-9E44-8625-4CC90E95DA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B0D9584-3E4E-424E-9A59-FC9AF5B0070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59848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0F0EBD-7D94-CD47-8A45-1E77E60764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0C8755A-91D5-A342-BAA9-AFC4F8E737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27EB374-4D00-C54A-8385-6B98644E3B9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5E226B8-52DE-43B1-B96A-82C810E9845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3E9D4F5-A647-7E42-8EF3-ECA6DE6E83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511AC92-6C10-9E44-8625-4CC90E95DA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B0D9584-3E4E-424E-9A59-FC9AF5B007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70267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3611478"/>
          </a:xfrm>
        </p:spPr>
        <p:txBody>
          <a:bodyPr>
            <a:noAutofit/>
          </a:bodyPr>
          <a:lstStyle/>
          <a:p>
            <a:pPr algn="l"/>
            <a:r>
              <a:rPr lang="ru-RU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 ходе реализации региональной программы и федеральной программы «Земский доктор, земский фельдшер» в 2020 году</a:t>
            </a:r>
            <a:endParaRPr lang="ru-RU" sz="4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965896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628775" y="170147"/>
            <a:ext cx="10563225" cy="3977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</a:pPr>
            <a:r>
              <a:rPr lang="ru-RU" sz="2000" dirty="0" smtClean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Исполнение 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федеральной </a:t>
            </a:r>
            <a:r>
              <a:rPr lang="ru-RU" sz="2000" dirty="0" smtClean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программы</a:t>
            </a:r>
            <a:r>
              <a:rPr lang="en-US" sz="2000" dirty="0" smtClean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«Земский доктор», «Земский фельдшер</a:t>
            </a:r>
            <a:r>
              <a:rPr lang="ru-RU" sz="2000" dirty="0" smtClean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»:</a:t>
            </a:r>
            <a:endParaRPr lang="ru-RU" sz="2000" dirty="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616432"/>
              </p:ext>
            </p:extLst>
          </p:nvPr>
        </p:nvGraphicFramePr>
        <p:xfrm>
          <a:off x="0" y="958303"/>
          <a:ext cx="12191999" cy="535730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90933">
                  <a:extLst>
                    <a:ext uri="{9D8B030D-6E8A-4147-A177-3AD203B41FA5}">
                      <a16:colId xmlns:a16="http://schemas.microsoft.com/office/drawing/2014/main" val="2796234131"/>
                    </a:ext>
                  </a:extLst>
                </a:gridCol>
                <a:gridCol w="3211998">
                  <a:extLst>
                    <a:ext uri="{9D8B030D-6E8A-4147-A177-3AD203B41FA5}">
                      <a16:colId xmlns:a16="http://schemas.microsoft.com/office/drawing/2014/main" val="2460692016"/>
                    </a:ext>
                  </a:extLst>
                </a:gridCol>
                <a:gridCol w="481284">
                  <a:extLst>
                    <a:ext uri="{9D8B030D-6E8A-4147-A177-3AD203B41FA5}">
                      <a16:colId xmlns:a16="http://schemas.microsoft.com/office/drawing/2014/main" val="2179428938"/>
                    </a:ext>
                  </a:extLst>
                </a:gridCol>
                <a:gridCol w="1665983">
                  <a:extLst>
                    <a:ext uri="{9D8B030D-6E8A-4147-A177-3AD203B41FA5}">
                      <a16:colId xmlns:a16="http://schemas.microsoft.com/office/drawing/2014/main" val="794303142"/>
                    </a:ext>
                  </a:extLst>
                </a:gridCol>
                <a:gridCol w="481284">
                  <a:extLst>
                    <a:ext uri="{9D8B030D-6E8A-4147-A177-3AD203B41FA5}">
                      <a16:colId xmlns:a16="http://schemas.microsoft.com/office/drawing/2014/main" val="168041789"/>
                    </a:ext>
                  </a:extLst>
                </a:gridCol>
                <a:gridCol w="1665983">
                  <a:extLst>
                    <a:ext uri="{9D8B030D-6E8A-4147-A177-3AD203B41FA5}">
                      <a16:colId xmlns:a16="http://schemas.microsoft.com/office/drawing/2014/main" val="645341211"/>
                    </a:ext>
                  </a:extLst>
                </a:gridCol>
                <a:gridCol w="481284">
                  <a:extLst>
                    <a:ext uri="{9D8B030D-6E8A-4147-A177-3AD203B41FA5}">
                      <a16:colId xmlns:a16="http://schemas.microsoft.com/office/drawing/2014/main" val="2781554530"/>
                    </a:ext>
                  </a:extLst>
                </a:gridCol>
                <a:gridCol w="1665983">
                  <a:extLst>
                    <a:ext uri="{9D8B030D-6E8A-4147-A177-3AD203B41FA5}">
                      <a16:colId xmlns:a16="http://schemas.microsoft.com/office/drawing/2014/main" val="3153033513"/>
                    </a:ext>
                  </a:extLst>
                </a:gridCol>
                <a:gridCol w="481284">
                  <a:extLst>
                    <a:ext uri="{9D8B030D-6E8A-4147-A177-3AD203B41FA5}">
                      <a16:colId xmlns:a16="http://schemas.microsoft.com/office/drawing/2014/main" val="628752860"/>
                    </a:ext>
                  </a:extLst>
                </a:gridCol>
                <a:gridCol w="1665983">
                  <a:extLst>
                    <a:ext uri="{9D8B030D-6E8A-4147-A177-3AD203B41FA5}">
                      <a16:colId xmlns:a16="http://schemas.microsoft.com/office/drawing/2014/main" val="1634231743"/>
                    </a:ext>
                  </a:extLst>
                </a:gridCol>
              </a:tblGrid>
              <a:tr h="76301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</a:t>
                      </a:r>
                      <a:r>
                        <a:rPr lang="en-US" sz="1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sz="1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п/п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2793" marR="127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медицинской организации </a:t>
                      </a:r>
                      <a:endParaRPr lang="ru-RU" sz="1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2793" marR="12793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Квоты (врачи)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Выплаты в размере </a:t>
                      </a:r>
                      <a:br>
                        <a:rPr lang="ru-RU" sz="1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млн. руб</a:t>
                      </a:r>
                      <a:r>
                        <a:rPr lang="ru-RU" sz="1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93" marR="12793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Квоты (врачи)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Выплаты в размере </a:t>
                      </a:r>
                      <a:br>
                        <a:rPr lang="ru-RU" sz="1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млн. руб</a:t>
                      </a:r>
                      <a:r>
                        <a:rPr lang="ru-RU" sz="1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93" marR="12793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Квоты (фельдшеры)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Выплаты в размере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млн. руб</a:t>
                      </a:r>
                      <a:r>
                        <a:rPr lang="ru-RU" sz="1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93" marR="12793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Квоты (фельдшеры)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Выплаты в размере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0,5 млн. руб</a:t>
                      </a:r>
                      <a:r>
                        <a:rPr lang="ru-RU" sz="1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93" marR="12793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3825611"/>
                  </a:ext>
                </a:extLst>
              </a:tr>
              <a:tr h="5004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</a:t>
                      </a:r>
                      <a:r>
                        <a:rPr lang="ru-RU" sz="1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2793" marR="127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БУ «</a:t>
                      </a:r>
                      <a:r>
                        <a:rPr lang="ru-RU" sz="12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Покачевская</a:t>
                      </a: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городская больница»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93" marR="127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 </a:t>
                      </a:r>
                      <a:r>
                        <a:rPr lang="en-US" sz="1400" b="1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endParaRPr lang="ru-RU" sz="1400" b="1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93" marR="12793" marT="0" marB="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заявка </a:t>
                      </a:r>
                      <a:r>
                        <a:rPr lang="ru-RU" sz="1100" b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 замене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kern="12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93" marR="12793" marT="0" marB="0"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2793" marR="127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2793" marR="12793" marT="0" marB="0"/>
                </a:tc>
                <a:extLst>
                  <a:ext uri="{0D108BD9-81ED-4DB2-BD59-A6C34878D82A}">
                    <a16:rowId xmlns:a16="http://schemas.microsoft.com/office/drawing/2014/main" val="3665349695"/>
                  </a:ext>
                </a:extLst>
              </a:tr>
              <a:tr h="5086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  <a:r>
                        <a:rPr lang="ru-RU" sz="1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2793" marR="12793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БУ «</a:t>
                      </a:r>
                      <a:r>
                        <a:rPr lang="ru-RU" sz="1200" kern="120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Пыть-Яхская</a:t>
                      </a:r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окружная клиническая больница» </a:t>
                      </a:r>
                    </a:p>
                  </a:txBody>
                  <a:tcPr marL="68580" marR="68580" marT="0" marB="0"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2793" marR="12793" marT="0" marB="0"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endParaRPr lang="ru-RU" sz="1400" b="1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93" marR="12793" marT="0" marB="0"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 </a:t>
                      </a:r>
                      <a:r>
                        <a:rPr lang="ru-RU" sz="1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исполнены</a:t>
                      </a:r>
                    </a:p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заявка о замене</a:t>
                      </a:r>
                    </a:p>
                  </a:txBody>
                  <a:tcPr marL="68580" marR="68580" marT="0" marB="0"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93" marR="12793" marT="0" marB="0"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2793" marR="12793" marT="0" marB="0"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2793" marR="12793" marT="0" marB="0"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2931499"/>
                  </a:ext>
                </a:extLst>
              </a:tr>
              <a:tr h="5004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</a:t>
                      </a:r>
                      <a:r>
                        <a:rPr lang="ru-RU" sz="1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2793" marR="12793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БУ «Лангепасская городская больница»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93" marR="127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kern="12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</a:t>
                      </a:r>
                      <a:endParaRPr lang="ru-RU" sz="1400" b="1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93" marR="127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 </a:t>
                      </a:r>
                      <a:r>
                        <a:rPr lang="ru-RU" sz="1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исполнены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 </a:t>
                      </a:r>
                      <a:r>
                        <a:rPr lang="ru-RU" sz="1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спец. план. 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труд</a:t>
                      </a:r>
                      <a:r>
                        <a:rPr lang="ru-RU" sz="1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.</a:t>
                      </a:r>
                    </a:p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замена</a:t>
                      </a:r>
                    </a:p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088209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Заявка на 3 доп. </a:t>
                      </a:r>
                      <a:r>
                        <a:rPr lang="ru-RU" sz="1100" b="1" kern="1200" dirty="0" smtClean="0">
                          <a:solidFill>
                            <a:srgbClr val="088209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квоты</a:t>
                      </a:r>
                      <a:endParaRPr lang="ru-RU" sz="1100" b="1" kern="1200" dirty="0">
                        <a:solidFill>
                          <a:srgbClr val="088209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93" marR="12793" marT="0" marB="0"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2793" marR="127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2793" marR="12793" marT="0" marB="0"/>
                </a:tc>
                <a:extLst>
                  <a:ext uri="{0D108BD9-81ED-4DB2-BD59-A6C34878D82A}">
                    <a16:rowId xmlns:a16="http://schemas.microsoft.com/office/drawing/2014/main" val="1828697274"/>
                  </a:ext>
                </a:extLst>
              </a:tr>
              <a:tr h="5086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</a:t>
                      </a:r>
                      <a:r>
                        <a:rPr lang="ru-RU" sz="1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2793" marR="12793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БУ «</a:t>
                      </a:r>
                      <a:r>
                        <a:rPr lang="ru-RU" sz="1200" kern="120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Лянторская</a:t>
                      </a:r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городская больница»</a:t>
                      </a:r>
                    </a:p>
                  </a:txBody>
                  <a:tcPr marL="68580" marR="68580" marT="0" marB="0"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93" marR="12793" marT="0" marB="0"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</a:t>
                      </a:r>
                      <a:endParaRPr lang="ru-RU" sz="1400" b="1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93" marR="127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 </a:t>
                      </a:r>
                      <a:r>
                        <a:rPr lang="ru-RU" sz="1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исполнены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ru-RU" sz="1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спец. труд.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 риск неисполнения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(отказ)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93" marR="127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endParaRPr lang="ru-RU" sz="1400" b="1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93" marR="127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исполнено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2793" marR="12793" marT="0" marB="0"/>
                </a:tc>
                <a:extLst>
                  <a:ext uri="{0D108BD9-81ED-4DB2-BD59-A6C34878D82A}">
                    <a16:rowId xmlns:a16="http://schemas.microsoft.com/office/drawing/2014/main" val="3273396452"/>
                  </a:ext>
                </a:extLst>
              </a:tr>
              <a:tr h="6358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</a:t>
                      </a:r>
                      <a:r>
                        <a:rPr lang="ru-RU" sz="1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2793" marR="12793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БУ «</a:t>
                      </a:r>
                      <a:r>
                        <a:rPr lang="ru-RU" sz="1200" kern="120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Радужнинская</a:t>
                      </a:r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городская больница»</a:t>
                      </a:r>
                    </a:p>
                  </a:txBody>
                  <a:tcPr marL="68580" marR="68580" marT="0" marB="0"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93" marR="12793" marT="0" marB="0"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</a:t>
                      </a:r>
                      <a:endParaRPr lang="ru-RU" sz="1400" b="1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93" marR="12793" marT="0" marB="0"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 </a:t>
                      </a:r>
                      <a:r>
                        <a:rPr lang="ru-RU" sz="1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спец. план. труд. окт.-</a:t>
                      </a:r>
                      <a:r>
                        <a:rPr lang="ru-RU" sz="11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нояб</a:t>
                      </a:r>
                      <a:r>
                        <a:rPr lang="ru-RU" sz="1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.</a:t>
                      </a:r>
                    </a:p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заявка о замене </a:t>
                      </a:r>
                    </a:p>
                  </a:txBody>
                  <a:tcPr marL="68580" marR="68580" marT="0" marB="0"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93" marR="12793" marT="0" marB="0"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2793" marR="127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2793" marR="12793" marT="0" marB="0"/>
                </a:tc>
                <a:extLst>
                  <a:ext uri="{0D108BD9-81ED-4DB2-BD59-A6C34878D82A}">
                    <a16:rowId xmlns:a16="http://schemas.microsoft.com/office/drawing/2014/main" val="719548341"/>
                  </a:ext>
                </a:extLst>
              </a:tr>
              <a:tr h="6358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</a:t>
                      </a:r>
                      <a:r>
                        <a:rPr lang="ru-RU" sz="1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2793" marR="12793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БУ «Югорская городская больница»</a:t>
                      </a:r>
                    </a:p>
                  </a:txBody>
                  <a:tcPr marL="68580" marR="68580" marT="0" marB="0"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93" marR="12793" marT="0" marB="0"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0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endParaRPr lang="ru-RU" sz="1400" b="1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93" marR="127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исполнена</a:t>
                      </a:r>
                    </a:p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заявка о замене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93" marR="127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2793" marR="127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2793" marR="12793" marT="0" marB="0"/>
                </a:tc>
                <a:extLst>
                  <a:ext uri="{0D108BD9-81ED-4DB2-BD59-A6C34878D82A}">
                    <a16:rowId xmlns:a16="http://schemas.microsoft.com/office/drawing/2014/main" val="1412619186"/>
                  </a:ext>
                </a:extLst>
              </a:tr>
              <a:tr h="5086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</a:t>
                      </a:r>
                      <a:r>
                        <a:rPr lang="ru-RU" sz="1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2793" marR="12793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БУ «Урайская городская клиническая больница»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93" marR="127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  <a:endParaRPr lang="ru-RU" sz="1400" b="1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93" marR="127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исполнены</a:t>
                      </a:r>
                    </a:p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заявка о замене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ru-RU" sz="1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спец. план. труд.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93" marR="12793" marT="0" marB="0"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2793" marR="127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2793" marR="12793" marT="0" marB="0"/>
                </a:tc>
                <a:extLst>
                  <a:ext uri="{0D108BD9-81ED-4DB2-BD59-A6C34878D82A}">
                    <a16:rowId xmlns:a16="http://schemas.microsoft.com/office/drawing/2014/main" val="41783248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57494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b="48571"/>
          <a:stretch/>
        </p:blipFill>
        <p:spPr>
          <a:xfrm>
            <a:off x="2019300" y="0"/>
            <a:ext cx="9267027" cy="6686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9360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" y="0"/>
            <a:ext cx="12192000" cy="6858000"/>
          </a:xfrm>
        </p:spPr>
        <p:txBody>
          <a:bodyPr anchor="ctr"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Региональная программа</a:t>
            </a:r>
            <a:endParaRPr lang="ru-RU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781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56374" y="1159482"/>
            <a:ext cx="11660125" cy="51642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8775" algn="just">
              <a:lnSpc>
                <a:spcPct val="107000"/>
              </a:lnSpc>
            </a:pPr>
            <a:r>
              <a:rPr lang="ru-RU" sz="1400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Закон автономного округа от 26.06.2012 № 86-оз </a:t>
            </a:r>
            <a:endParaRPr lang="en-US" sz="1400" b="1" dirty="0" smtClean="0">
              <a:solidFill>
                <a:srgbClr val="C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358775" algn="just">
              <a:lnSpc>
                <a:spcPct val="107000"/>
              </a:lnSpc>
              <a:spcAft>
                <a:spcPts val="1200"/>
              </a:spcAft>
            </a:pPr>
            <a:r>
              <a:rPr lang="ru-RU" sz="1400" i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«</a:t>
            </a:r>
            <a:r>
              <a:rPr lang="ru-RU" sz="14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 регулировании отдельных вопросов в сфере охраны здоровья </a:t>
            </a:r>
            <a:r>
              <a:rPr lang="ru-RU" sz="1400" i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граждан</a:t>
            </a:r>
            <a:r>
              <a:rPr lang="en-US" sz="1400" i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400" i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 </a:t>
            </a:r>
            <a:r>
              <a:rPr lang="ru-RU" sz="14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Ханты-Мансийском автономном округе – Югре».</a:t>
            </a:r>
          </a:p>
          <a:p>
            <a:pPr indent="358775" algn="just">
              <a:lnSpc>
                <a:spcPct val="107000"/>
              </a:lnSpc>
            </a:pPr>
            <a:r>
              <a:rPr lang="ru-RU" sz="1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Постановление Правительства автономного округа от 12.10.2012 № 375-п </a:t>
            </a:r>
            <a:endParaRPr lang="en-US" sz="1400" b="1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342265" algn="just">
              <a:lnSpc>
                <a:spcPct val="107000"/>
              </a:lnSpc>
              <a:spcAft>
                <a:spcPts val="1200"/>
              </a:spcAft>
            </a:pPr>
            <a:r>
              <a:rPr lang="ru-RU" sz="1400" i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«</a:t>
            </a:r>
            <a:r>
              <a:rPr lang="ru-RU" sz="14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 денежных выплатах отдельным медицинским (фармацевтическим) работникам, оказывающим первичную медико-санитарную, специализированную, в том числе высокотехнологичную, медицинскую помощь, скорую, в том числе скорую специализированную, медицинскую помощь и паллиативную медицинскую помощь в Ханты-Мансийском автономном округе – Югре» (приложение 1</a:t>
            </a:r>
            <a:r>
              <a:rPr lang="ru-RU" sz="1400" i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  <a:endParaRPr lang="ru-RU" sz="1400" i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358775" algn="just">
              <a:lnSpc>
                <a:spcPct val="107000"/>
              </a:lnSpc>
            </a:pPr>
            <a:r>
              <a:rPr lang="ru-RU" sz="1400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Приказ Департамента здравоохранения автономного </a:t>
            </a:r>
            <a:r>
              <a:rPr lang="ru-RU" sz="1400" b="1" dirty="0" smtClean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округа</a:t>
            </a:r>
            <a:r>
              <a:rPr lang="en-US" sz="1400" b="1" dirty="0" smtClean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smtClean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от </a:t>
            </a:r>
            <a:r>
              <a:rPr lang="ru-RU" sz="1400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14.07.2020 № 972 </a:t>
            </a:r>
            <a:endParaRPr lang="en-US" sz="1400" b="1" dirty="0" smtClean="0">
              <a:solidFill>
                <a:srgbClr val="C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358775" algn="just">
              <a:lnSpc>
                <a:spcPct val="107000"/>
              </a:lnSpc>
              <a:spcAft>
                <a:spcPts val="1200"/>
              </a:spcAft>
            </a:pPr>
            <a:r>
              <a:rPr lang="ru-RU" sz="1400" i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«</a:t>
            </a:r>
            <a:r>
              <a:rPr lang="ru-RU" sz="14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Об утверждении перечня востребованных должностей, при трудоустройстве на которые предоставляется единовременная компенсационная выплата медицинским работникам, имеющим высшее образование, прошедшим конкурсный отбор и прибывшим после 1 января 2020 года в города Ханты-Мансийского автономного округа – Югры с численностью населения свыше 50 тысяч человек из других субъектов Российской Федерации на </a:t>
            </a:r>
            <a:r>
              <a:rPr lang="ru-RU" sz="1400" i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работу</a:t>
            </a:r>
            <a:r>
              <a:rPr lang="en-US" sz="1400" i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400" i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 </a:t>
            </a:r>
            <a:r>
              <a:rPr lang="ru-RU" sz="14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медицинские организации, подведомственные Департаменту здравоохранения Ханты-Мансийского автономного округа – Югры, по одной из востребованных должностей в 2020 году».</a:t>
            </a:r>
          </a:p>
          <a:p>
            <a:pPr indent="358775" algn="just">
              <a:lnSpc>
                <a:spcPct val="107000"/>
              </a:lnSpc>
            </a:pPr>
            <a:r>
              <a:rPr lang="ru-RU" sz="1400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Приказ Департамента здравоохранения автономного </a:t>
            </a:r>
            <a:r>
              <a:rPr lang="ru-RU" sz="1400" b="1" dirty="0" smtClean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округа</a:t>
            </a:r>
            <a:r>
              <a:rPr lang="en-US" sz="1400" b="1" dirty="0" smtClean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smtClean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от </a:t>
            </a:r>
            <a:r>
              <a:rPr lang="ru-RU" sz="1400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27.07.2020 № </a:t>
            </a:r>
            <a:r>
              <a:rPr lang="ru-RU" sz="1400" b="1" dirty="0" smtClean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1026</a:t>
            </a:r>
            <a:endParaRPr lang="en-US" sz="1400" b="1" dirty="0" smtClean="0">
              <a:solidFill>
                <a:srgbClr val="C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358775" algn="just">
              <a:lnSpc>
                <a:spcPct val="107000"/>
              </a:lnSpc>
              <a:spcAft>
                <a:spcPts val="1200"/>
              </a:spcAft>
            </a:pPr>
            <a:r>
              <a:rPr lang="ru-RU" sz="1400" i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«О </a:t>
            </a:r>
            <a:r>
              <a:rPr lang="ru-RU" sz="14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предоставлении в 2020 году единовременной выплаты на хозяйственное обустройство молодым специалистам и единовременной компенсационной выплаты медицинским работникам, имеющим высшее образование, прошедшим конкурсный отбор и прибывшим после 1 января 2020 года в города Ханты-Мансийского автономного округа – Югры с численностью населения свыше 50 тысяч человек из других субъектов Российской Федерации на работу в медицинские организации, подведомственные Департаменту здравоохранения Ханты-Мансийского автономного округа – Югры, по </a:t>
            </a:r>
            <a:r>
              <a:rPr lang="ru-RU" sz="1400" i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одной</a:t>
            </a:r>
            <a:r>
              <a:rPr lang="en-US" sz="1400" i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400" i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из </a:t>
            </a:r>
            <a:r>
              <a:rPr lang="ru-RU" sz="14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востребованных должностей в 2020 году».</a:t>
            </a:r>
            <a:endParaRPr lang="ru-RU" sz="1400" i="1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5652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3728114672"/>
              </p:ext>
            </p:extLst>
          </p:nvPr>
        </p:nvGraphicFramePr>
        <p:xfrm>
          <a:off x="-1000293" y="1274986"/>
          <a:ext cx="9393728" cy="52581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2360022" y="221079"/>
            <a:ext cx="9461863" cy="685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Информация по реализации выделенных медицинским организациям  в рамках региональной </a:t>
            </a:r>
            <a:r>
              <a:rPr lang="ru-RU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программы</a:t>
            </a:r>
            <a:r>
              <a:rPr lang="en-US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(16 </a:t>
            </a:r>
            <a:r>
              <a:rPr lang="ru-RU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медицинских организаций</a:t>
            </a:r>
            <a:r>
              <a:rPr lang="en-US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</a:t>
            </a:r>
            <a:r>
              <a:rPr lang="ru-RU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endParaRPr lang="ru-RU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189300" y="1285619"/>
            <a:ext cx="4908697" cy="252000"/>
          </a:xfrm>
          <a:prstGeom prst="rect">
            <a:avLst/>
          </a:prstGeom>
          <a:solidFill>
            <a:srgbClr val="D2D7E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спец. труд. </a:t>
            </a:r>
            <a:r>
              <a:rPr lang="ru-RU" sz="12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ru-RU" sz="12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замена спец</a:t>
            </a: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7189300" y="1611935"/>
            <a:ext cx="4908697" cy="252000"/>
          </a:xfrm>
          <a:prstGeom prst="rect">
            <a:avLst/>
          </a:prstGeom>
          <a:solidFill>
            <a:srgbClr val="D2D7E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спец. </a:t>
            </a:r>
            <a: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труд.</a:t>
            </a:r>
            <a:r>
              <a:rPr lang="en-US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спец. план. труд.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7189300" y="6281102"/>
            <a:ext cx="4908697" cy="252000"/>
          </a:xfrm>
          <a:prstGeom prst="rect">
            <a:avLst/>
          </a:prstGeom>
          <a:solidFill>
            <a:srgbClr val="D2D7E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спец. труд.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7189300" y="5954786"/>
            <a:ext cx="4908697" cy="252000"/>
          </a:xfrm>
          <a:prstGeom prst="rect">
            <a:avLst/>
          </a:prstGeom>
          <a:solidFill>
            <a:srgbClr val="D2D7E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риск неисполнения (отказ)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7189300" y="5628470"/>
            <a:ext cx="4908697" cy="252000"/>
          </a:xfrm>
          <a:prstGeom prst="rect">
            <a:avLst/>
          </a:prstGeom>
          <a:solidFill>
            <a:srgbClr val="D2D7E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риск неисполнения (отказ)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7189300" y="5302154"/>
            <a:ext cx="4908697" cy="252000"/>
          </a:xfrm>
          <a:prstGeom prst="rect">
            <a:avLst/>
          </a:prstGeom>
          <a:solidFill>
            <a:srgbClr val="D2D7E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спец. план. </a:t>
            </a:r>
            <a: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труд.</a:t>
            </a:r>
            <a:r>
              <a:rPr lang="en-US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ru-RU" sz="1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риск </a:t>
            </a:r>
            <a:r>
              <a:rPr lang="ru-RU" sz="1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неисполнения</a:t>
            </a:r>
            <a:r>
              <a:rPr lang="en-US" sz="1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(отказ</a:t>
            </a:r>
            <a:r>
              <a:rPr lang="ru-RU" sz="1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7189300" y="4940334"/>
            <a:ext cx="4908697" cy="252000"/>
          </a:xfrm>
          <a:prstGeom prst="rect">
            <a:avLst/>
          </a:prstGeom>
          <a:solidFill>
            <a:srgbClr val="D2D7E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спец. </a:t>
            </a:r>
            <a: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труд.</a:t>
            </a:r>
            <a:r>
              <a:rPr lang="en-US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спец. план. труд.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7189300" y="4614018"/>
            <a:ext cx="4908697" cy="252000"/>
          </a:xfrm>
          <a:prstGeom prst="rect">
            <a:avLst/>
          </a:prstGeom>
          <a:solidFill>
            <a:srgbClr val="D2D7E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риск неисполнения (отказ)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7189300" y="4287702"/>
            <a:ext cx="4908697" cy="252000"/>
          </a:xfrm>
          <a:prstGeom prst="rect">
            <a:avLst/>
          </a:prstGeom>
          <a:solidFill>
            <a:srgbClr val="D2D7E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риск неисполнения (отказ)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7189300" y="3937705"/>
            <a:ext cx="4908697" cy="252000"/>
          </a:xfrm>
          <a:prstGeom prst="rect">
            <a:avLst/>
          </a:prstGeom>
          <a:solidFill>
            <a:srgbClr val="D2D7E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спец. </a:t>
            </a:r>
            <a: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труд.</a:t>
            </a:r>
            <a:r>
              <a:rPr lang="en-US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спец. план. труд.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7189300" y="3605669"/>
            <a:ext cx="4908697" cy="252000"/>
          </a:xfrm>
          <a:prstGeom prst="rect">
            <a:avLst/>
          </a:prstGeom>
          <a:solidFill>
            <a:srgbClr val="D2D7E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ru-RU" sz="12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замена спец.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7189300" y="3277135"/>
            <a:ext cx="4908697" cy="252000"/>
          </a:xfrm>
          <a:prstGeom prst="rect">
            <a:avLst/>
          </a:prstGeom>
          <a:solidFill>
            <a:srgbClr val="D2D7E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спец. </a:t>
            </a:r>
            <a: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труд.</a:t>
            </a:r>
            <a:r>
              <a:rPr lang="en-US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спец. план. труд.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7189300" y="2951894"/>
            <a:ext cx="4908697" cy="252000"/>
          </a:xfrm>
          <a:prstGeom prst="rect">
            <a:avLst/>
          </a:prstGeom>
          <a:solidFill>
            <a:srgbClr val="D2D7E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спец. </a:t>
            </a:r>
            <a: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труд.</a:t>
            </a:r>
            <a:r>
              <a:rPr lang="en-US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спец. план. </a:t>
            </a:r>
            <a: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труд.</a:t>
            </a:r>
            <a:r>
              <a:rPr lang="en-US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ru-RU" sz="12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замена</a:t>
            </a:r>
            <a:r>
              <a:rPr lang="en-US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smtClean="0">
                <a:solidFill>
                  <a:srgbClr val="08820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Заявка </a:t>
            </a:r>
            <a:r>
              <a:rPr lang="ru-RU" sz="1200" dirty="0">
                <a:solidFill>
                  <a:srgbClr val="08820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2 доп. квоты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7189300" y="2627056"/>
            <a:ext cx="4908697" cy="252000"/>
          </a:xfrm>
          <a:prstGeom prst="rect">
            <a:avLst/>
          </a:prstGeom>
          <a:solidFill>
            <a:srgbClr val="D2D7E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спец. </a:t>
            </a:r>
            <a: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труд.</a:t>
            </a:r>
            <a:r>
              <a:rPr lang="en-US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ru-RU" sz="12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замена спец</a:t>
            </a: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7189300" y="2295020"/>
            <a:ext cx="4908697" cy="252000"/>
          </a:xfrm>
          <a:prstGeom prst="rect">
            <a:avLst/>
          </a:prstGeom>
          <a:solidFill>
            <a:srgbClr val="D2D7E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спец. труд. 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7189300" y="1953477"/>
            <a:ext cx="4908697" cy="252000"/>
          </a:xfrm>
          <a:prstGeom prst="rect">
            <a:avLst/>
          </a:prstGeom>
          <a:solidFill>
            <a:srgbClr val="D2D7E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спец. труд</a:t>
            </a:r>
            <a: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(план. труд</a:t>
            </a:r>
            <a: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  <a:r>
              <a:rPr lang="en-US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ru-RU" sz="1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риск неисполнения (отказ)</a:t>
            </a:r>
          </a:p>
        </p:txBody>
      </p:sp>
    </p:spTree>
    <p:extLst>
      <p:ext uri="{BB962C8B-B14F-4D97-AF65-F5344CB8AC3E}">
        <p14:creationId xmlns:p14="http://schemas.microsoft.com/office/powerpoint/2010/main" val="4271874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1" y="0"/>
            <a:ext cx="12192000" cy="6858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6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Федеральная программа</a:t>
            </a:r>
            <a:endParaRPr lang="ru-RU" sz="6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7263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6374" y="1159482"/>
            <a:ext cx="11660125" cy="53181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8775" algn="just">
              <a:lnSpc>
                <a:spcPct val="107000"/>
              </a:lnSpc>
            </a:pPr>
            <a:r>
              <a:rPr lang="ru-RU" sz="1400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Постановление Правительства Российской Федерации от 26.12.2017 № </a:t>
            </a:r>
            <a:r>
              <a:rPr lang="ru-RU" sz="1400" b="1" dirty="0" smtClean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1640</a:t>
            </a:r>
            <a:endParaRPr lang="en-US" sz="1400" b="1" dirty="0" smtClean="0">
              <a:solidFill>
                <a:srgbClr val="C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358775" algn="just">
              <a:lnSpc>
                <a:spcPct val="107000"/>
              </a:lnSpc>
              <a:spcAft>
                <a:spcPts val="1200"/>
              </a:spcAft>
            </a:pPr>
            <a:r>
              <a:rPr lang="ru-RU" sz="1400" i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«Об </a:t>
            </a:r>
            <a:r>
              <a:rPr lang="ru-RU" sz="14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утверждении государственной программы Российской Федерации «Развитие здравоохранения».</a:t>
            </a:r>
          </a:p>
          <a:p>
            <a:pPr indent="358775" algn="just">
              <a:lnSpc>
                <a:spcPct val="107000"/>
              </a:lnSpc>
            </a:pPr>
            <a:r>
              <a:rPr lang="ru-RU" sz="1400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Закон автономного округа от 26.06.2012 № </a:t>
            </a:r>
            <a:r>
              <a:rPr lang="ru-RU" sz="1400" b="1" dirty="0" smtClean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86-оз</a:t>
            </a:r>
            <a:endParaRPr lang="en-US" sz="1400" b="1" dirty="0" smtClean="0">
              <a:solidFill>
                <a:srgbClr val="C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358775" algn="just">
              <a:lnSpc>
                <a:spcPct val="107000"/>
              </a:lnSpc>
              <a:spcAft>
                <a:spcPts val="1200"/>
              </a:spcAft>
            </a:pPr>
            <a:r>
              <a:rPr lang="ru-RU" sz="1400" i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«О </a:t>
            </a:r>
            <a:r>
              <a:rPr lang="ru-RU" sz="14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регулировании отдельных вопросов в сфере охраны здоровья </a:t>
            </a:r>
            <a:r>
              <a:rPr lang="ru-RU" sz="1400" i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граждан</a:t>
            </a:r>
            <a:r>
              <a:rPr lang="en-US" sz="1400" i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400" i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 </a:t>
            </a:r>
            <a:r>
              <a:rPr lang="ru-RU" sz="14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Ханты-Мансийском автономном округе – Югре».</a:t>
            </a:r>
          </a:p>
          <a:p>
            <a:pPr indent="358775" algn="just">
              <a:lnSpc>
                <a:spcPct val="107000"/>
              </a:lnSpc>
            </a:pPr>
            <a:r>
              <a:rPr lang="ru-RU" sz="1400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Постановление Правительства автономного округа от 12.10.2012 № </a:t>
            </a:r>
            <a:r>
              <a:rPr lang="ru-RU" sz="1400" b="1" dirty="0" smtClean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375-п</a:t>
            </a:r>
            <a:endParaRPr lang="en-US" sz="1400" b="1" dirty="0" smtClean="0">
              <a:solidFill>
                <a:srgbClr val="C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358775" algn="just">
              <a:lnSpc>
                <a:spcPct val="107000"/>
              </a:lnSpc>
              <a:spcAft>
                <a:spcPts val="1200"/>
              </a:spcAft>
            </a:pPr>
            <a:r>
              <a:rPr lang="ru-RU" sz="1400" i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«О </a:t>
            </a:r>
            <a:r>
              <a:rPr lang="ru-RU" sz="14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денежных выплатах отдельным медицинским (фармацевтическим) работникам, оказывающим первичную медико-санитарную, специализированную, в том числе высокотехнологичную, медицинскую помощь, скорую, в том числе скорую специализированную, медицинскую помощь и паллиативную медицинскую помощь в Ханты-Мансийском автономном округе – Югре» (приложение 3). </a:t>
            </a:r>
          </a:p>
          <a:p>
            <a:pPr indent="358775" algn="just">
              <a:lnSpc>
                <a:spcPct val="107000"/>
              </a:lnSpc>
            </a:pPr>
            <a:r>
              <a:rPr lang="ru-RU" sz="1400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Приказ Департамента здравоохранения автономного округа от 06.07.2020 № </a:t>
            </a:r>
            <a:r>
              <a:rPr lang="ru-RU" sz="1400" b="1" dirty="0" smtClean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926</a:t>
            </a:r>
            <a:endParaRPr lang="en-US" sz="1400" b="1" dirty="0" smtClean="0">
              <a:solidFill>
                <a:srgbClr val="C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358775" algn="just">
              <a:lnSpc>
                <a:spcPct val="107000"/>
              </a:lnSpc>
              <a:spcAft>
                <a:spcPts val="1200"/>
              </a:spcAft>
            </a:pPr>
            <a:r>
              <a:rPr lang="ru-RU" sz="1400" i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«Об </a:t>
            </a:r>
            <a:r>
              <a:rPr lang="ru-RU" sz="14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утверждении перечня вакантных должностей медицинских работников в медицинских организациях и их структурных подразделениях, при замещении которых осуществляются единовременные компенсационные выплаты из средств федерального бюджета и бюджета автономного округа в 2020 году».</a:t>
            </a:r>
          </a:p>
          <a:p>
            <a:pPr indent="358775" algn="just">
              <a:lnSpc>
                <a:spcPct val="107000"/>
              </a:lnSpc>
            </a:pPr>
            <a:r>
              <a:rPr lang="ru-RU" sz="1400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Приказ Департамента здравоохранения автономного округа от 09.07.2020 № </a:t>
            </a:r>
            <a:r>
              <a:rPr lang="ru-RU" sz="1400" b="1" dirty="0" smtClean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948</a:t>
            </a:r>
            <a:endParaRPr lang="en-US" sz="1400" b="1" dirty="0" smtClean="0">
              <a:solidFill>
                <a:srgbClr val="C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358775" algn="just">
              <a:lnSpc>
                <a:spcPct val="107000"/>
              </a:lnSpc>
              <a:spcAft>
                <a:spcPts val="1200"/>
              </a:spcAft>
            </a:pPr>
            <a:r>
              <a:rPr lang="ru-RU" sz="1400" i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«О </a:t>
            </a:r>
            <a:r>
              <a:rPr lang="ru-RU" sz="14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предоставлении в 2020 году единовременных компенсационных выплат медицинским работникам (врачам, фельдшерам), являющимся гражданами Российской Федерации, не имеющим неисполненных финансовых обязательств по договору о целевом обучении (за исключением медицинских организаций с укомплектованностью штата менее 60 процентов), прибывшим (переехавшим) после 1 января 2020 года на работу в находящиеся на территории автономного округа сельские населенные пункты, либо рабочие поселки, либо поселки городского типа, либо города с населением до 50 тысяч человек из населенных пунктов, не относящихся к перечисленным».</a:t>
            </a:r>
          </a:p>
        </p:txBody>
      </p:sp>
    </p:spTree>
    <p:extLst>
      <p:ext uri="{BB962C8B-B14F-4D97-AF65-F5344CB8AC3E}">
        <p14:creationId xmlns:p14="http://schemas.microsoft.com/office/powerpoint/2010/main" val="3937371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Прямоугольник 25"/>
          <p:cNvSpPr/>
          <p:nvPr/>
        </p:nvSpPr>
        <p:spPr>
          <a:xfrm>
            <a:off x="1145362" y="1978659"/>
            <a:ext cx="100412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98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169491" y="1014802"/>
            <a:ext cx="11880000" cy="62865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169491" y="1014802"/>
            <a:ext cx="3960000" cy="6286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6629400" y="1154672"/>
            <a:ext cx="36182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бюджета автономного округа 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5724985" y="1077728"/>
            <a:ext cx="90441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70%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1202335" y="1154672"/>
            <a:ext cx="27676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Федеральный бюджет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297920" y="1077728"/>
            <a:ext cx="90441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30%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6" name="Группа 35"/>
          <p:cNvGrpSpPr/>
          <p:nvPr/>
        </p:nvGrpSpPr>
        <p:grpSpPr>
          <a:xfrm>
            <a:off x="3829050" y="2185602"/>
            <a:ext cx="7933536" cy="600075"/>
            <a:chOff x="169492" y="2074931"/>
            <a:chExt cx="10151618" cy="600075"/>
          </a:xfrm>
        </p:grpSpPr>
        <p:sp>
          <p:nvSpPr>
            <p:cNvPr id="34" name="Прямоугольник 33"/>
            <p:cNvSpPr/>
            <p:nvPr/>
          </p:nvSpPr>
          <p:spPr>
            <a:xfrm>
              <a:off x="169492" y="2074931"/>
              <a:ext cx="10151618" cy="600075"/>
            </a:xfrm>
            <a:prstGeom prst="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Прямоугольник 34"/>
            <p:cNvSpPr/>
            <p:nvPr/>
          </p:nvSpPr>
          <p:spPr>
            <a:xfrm>
              <a:off x="169492" y="2213448"/>
              <a:ext cx="10151618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C</a:t>
              </a:r>
              <a:r>
                <a:rPr lang="ru-RU" sz="1600" b="1" dirty="0" err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ельские</a:t>
              </a:r>
              <a:r>
                <a:rPr lang="ru-RU" sz="1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ru-RU" sz="1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населенные пункты, рабочие поселки, поселки городского типа</a:t>
              </a:r>
              <a:endParaRPr lang="ru-RU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aphicFrame>
        <p:nvGraphicFramePr>
          <p:cNvPr id="40" name="Таблица 3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3407920"/>
              </p:ext>
            </p:extLst>
          </p:nvPr>
        </p:nvGraphicFramePr>
        <p:xfrm>
          <a:off x="3970016" y="2783553"/>
          <a:ext cx="7735420" cy="1296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85310">
                  <a:extLst>
                    <a:ext uri="{9D8B030D-6E8A-4147-A177-3AD203B41FA5}">
                      <a16:colId xmlns:a16="http://schemas.microsoft.com/office/drawing/2014/main" val="1986824365"/>
                    </a:ext>
                  </a:extLst>
                </a:gridCol>
                <a:gridCol w="2117261">
                  <a:extLst>
                    <a:ext uri="{9D8B030D-6E8A-4147-A177-3AD203B41FA5}">
                      <a16:colId xmlns:a16="http://schemas.microsoft.com/office/drawing/2014/main" val="901972691"/>
                    </a:ext>
                  </a:extLst>
                </a:gridCol>
                <a:gridCol w="916849">
                  <a:extLst>
                    <a:ext uri="{9D8B030D-6E8A-4147-A177-3AD203B41FA5}">
                      <a16:colId xmlns:a16="http://schemas.microsoft.com/office/drawing/2014/main" val="3587613798"/>
                    </a:ext>
                  </a:extLst>
                </a:gridCol>
                <a:gridCol w="2916000">
                  <a:extLst>
                    <a:ext uri="{9D8B030D-6E8A-4147-A177-3AD203B41FA5}">
                      <a16:colId xmlns:a16="http://schemas.microsoft.com/office/drawing/2014/main" val="3382671570"/>
                    </a:ext>
                  </a:extLst>
                </a:gridCol>
              </a:tblGrid>
              <a:tr h="432000"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Размер</a:t>
                      </a:r>
                      <a:r>
                        <a:rPr lang="ru-RU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выплаты</a:t>
                      </a:r>
                      <a:endParaRPr lang="ru-RU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План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Положительное</a:t>
                      </a:r>
                      <a:r>
                        <a:rPr lang="ru-RU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решение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71747241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врачи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 млн. руб. </a:t>
                      </a:r>
                      <a:endParaRPr lang="ru-RU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50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26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81992645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фельдшеры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 млн. руб.</a:t>
                      </a:r>
                      <a:endParaRPr lang="ru-RU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ru-RU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96948655"/>
                  </a:ext>
                </a:extLst>
              </a:tr>
            </a:tbl>
          </a:graphicData>
        </a:graphic>
      </p:graphicFrame>
      <p:graphicFrame>
        <p:nvGraphicFramePr>
          <p:cNvPr id="41" name="Таблица 4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5988209"/>
              </p:ext>
            </p:extLst>
          </p:nvPr>
        </p:nvGraphicFramePr>
        <p:xfrm>
          <a:off x="3970016" y="4905192"/>
          <a:ext cx="7735420" cy="1296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85310">
                  <a:extLst>
                    <a:ext uri="{9D8B030D-6E8A-4147-A177-3AD203B41FA5}">
                      <a16:colId xmlns:a16="http://schemas.microsoft.com/office/drawing/2014/main" val="1986824365"/>
                    </a:ext>
                  </a:extLst>
                </a:gridCol>
                <a:gridCol w="2117261">
                  <a:extLst>
                    <a:ext uri="{9D8B030D-6E8A-4147-A177-3AD203B41FA5}">
                      <a16:colId xmlns:a16="http://schemas.microsoft.com/office/drawing/2014/main" val="901972691"/>
                    </a:ext>
                  </a:extLst>
                </a:gridCol>
                <a:gridCol w="916849">
                  <a:extLst>
                    <a:ext uri="{9D8B030D-6E8A-4147-A177-3AD203B41FA5}">
                      <a16:colId xmlns:a16="http://schemas.microsoft.com/office/drawing/2014/main" val="3587613798"/>
                    </a:ext>
                  </a:extLst>
                </a:gridCol>
                <a:gridCol w="2916000">
                  <a:extLst>
                    <a:ext uri="{9D8B030D-6E8A-4147-A177-3AD203B41FA5}">
                      <a16:colId xmlns:a16="http://schemas.microsoft.com/office/drawing/2014/main" val="3382671570"/>
                    </a:ext>
                  </a:extLst>
                </a:gridCol>
              </a:tblGrid>
              <a:tr h="432000"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Размер</a:t>
                      </a:r>
                      <a:r>
                        <a:rPr lang="ru-RU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выплаты</a:t>
                      </a:r>
                      <a:endParaRPr lang="ru-RU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План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Положительное</a:t>
                      </a:r>
                      <a:r>
                        <a:rPr lang="ru-RU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решение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71747241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врачи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 млн. руб. </a:t>
                      </a:r>
                      <a:endParaRPr lang="ru-RU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38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16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81992645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фельдшеры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0,5 млн. руб.</a:t>
                      </a:r>
                      <a:endParaRPr lang="ru-RU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96948655"/>
                  </a:ext>
                </a:extLst>
              </a:tr>
            </a:tbl>
          </a:graphicData>
        </a:graphic>
      </p:graphicFrame>
      <p:sp>
        <p:nvSpPr>
          <p:cNvPr id="42" name="Прямоугольник 41"/>
          <p:cNvSpPr/>
          <p:nvPr/>
        </p:nvSpPr>
        <p:spPr>
          <a:xfrm>
            <a:off x="1145361" y="3146075"/>
            <a:ext cx="1004130" cy="9169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49</a:t>
            </a:r>
            <a:r>
              <a:rPr lang="ru-RU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43" name="Прямоугольник 42"/>
          <p:cNvSpPr/>
          <p:nvPr/>
        </p:nvSpPr>
        <p:spPr>
          <a:xfrm>
            <a:off x="1170290" y="4727617"/>
            <a:ext cx="954272" cy="9169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49</a:t>
            </a:r>
            <a:endParaRPr lang="ru-RU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44" name="Группа 43"/>
          <p:cNvGrpSpPr/>
          <p:nvPr/>
        </p:nvGrpSpPr>
        <p:grpSpPr>
          <a:xfrm>
            <a:off x="3829050" y="4305117"/>
            <a:ext cx="7933536" cy="600075"/>
            <a:chOff x="169492" y="2074931"/>
            <a:chExt cx="10151618" cy="600075"/>
          </a:xfrm>
        </p:grpSpPr>
        <p:sp>
          <p:nvSpPr>
            <p:cNvPr id="45" name="Прямоугольник 44"/>
            <p:cNvSpPr/>
            <p:nvPr/>
          </p:nvSpPr>
          <p:spPr>
            <a:xfrm>
              <a:off x="169492" y="2074931"/>
              <a:ext cx="10151618" cy="600075"/>
            </a:xfrm>
            <a:prstGeom prst="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" name="Прямоугольник 45"/>
            <p:cNvSpPr/>
            <p:nvPr/>
          </p:nvSpPr>
          <p:spPr>
            <a:xfrm>
              <a:off x="169492" y="2213448"/>
              <a:ext cx="10151618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Города с населением до 50 000 человек </a:t>
              </a:r>
            </a:p>
          </p:txBody>
        </p:sp>
      </p:grpSp>
      <p:sp>
        <p:nvSpPr>
          <p:cNvPr id="47" name="Прямоугольник 46"/>
          <p:cNvSpPr/>
          <p:nvPr/>
        </p:nvSpPr>
        <p:spPr>
          <a:xfrm>
            <a:off x="862706" y="2833745"/>
            <a:ext cx="1569440" cy="312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70000"/>
              </a:lnSpc>
            </a:pPr>
            <a:r>
              <a:rPr lang="ru-RU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всего квот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28176" y="3959824"/>
            <a:ext cx="32385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80000"/>
              </a:lnSpc>
            </a:pP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</a:t>
            </a:r>
            <a:r>
              <a:rPr lang="ru-RU" sz="2000" dirty="0" smtClean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редоставлено 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пакетов </a:t>
            </a:r>
            <a:r>
              <a:rPr lang="ru-RU" sz="2000" dirty="0" smtClean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u-RU" sz="2000" dirty="0" smtClean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u-RU" sz="2000" dirty="0" smtClean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документов </a:t>
            </a:r>
            <a:endParaRPr lang="ru-RU" sz="2000" dirty="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0" y="5542731"/>
            <a:ext cx="332226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spcAft>
                <a:spcPts val="0"/>
              </a:spcAft>
            </a:pP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принято </a:t>
            </a:r>
            <a:b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положительное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u-RU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u-RU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решение</a:t>
            </a:r>
            <a:endParaRPr lang="ru-RU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172131" y="1783322"/>
            <a:ext cx="3028950" cy="4876800"/>
          </a:xfrm>
          <a:prstGeom prst="rect">
            <a:avLst/>
          </a:prstGeom>
          <a:noFill/>
          <a:ln w="38100">
            <a:solidFill>
              <a:srgbClr val="5B9B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3462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628775" y="170147"/>
            <a:ext cx="10563225" cy="3977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</a:pPr>
            <a:r>
              <a:rPr lang="ru-RU" sz="2000" dirty="0" smtClean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Исполнение 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федеральной </a:t>
            </a:r>
            <a:r>
              <a:rPr lang="ru-RU" sz="2000" dirty="0" smtClean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программы</a:t>
            </a:r>
            <a:r>
              <a:rPr lang="en-US" sz="2000" dirty="0" smtClean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«Земский доктор», «Земский фельдшер</a:t>
            </a:r>
            <a:r>
              <a:rPr lang="ru-RU" sz="2000" dirty="0" smtClean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»:</a:t>
            </a:r>
            <a:endParaRPr lang="ru-RU" sz="2000" dirty="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8927824"/>
              </p:ext>
            </p:extLst>
          </p:nvPr>
        </p:nvGraphicFramePr>
        <p:xfrm>
          <a:off x="0" y="782738"/>
          <a:ext cx="12191999" cy="584719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90933">
                  <a:extLst>
                    <a:ext uri="{9D8B030D-6E8A-4147-A177-3AD203B41FA5}">
                      <a16:colId xmlns:a16="http://schemas.microsoft.com/office/drawing/2014/main" val="2796234131"/>
                    </a:ext>
                  </a:extLst>
                </a:gridCol>
                <a:gridCol w="3211998">
                  <a:extLst>
                    <a:ext uri="{9D8B030D-6E8A-4147-A177-3AD203B41FA5}">
                      <a16:colId xmlns:a16="http://schemas.microsoft.com/office/drawing/2014/main" val="2460692016"/>
                    </a:ext>
                  </a:extLst>
                </a:gridCol>
                <a:gridCol w="481284">
                  <a:extLst>
                    <a:ext uri="{9D8B030D-6E8A-4147-A177-3AD203B41FA5}">
                      <a16:colId xmlns:a16="http://schemas.microsoft.com/office/drawing/2014/main" val="2179428938"/>
                    </a:ext>
                  </a:extLst>
                </a:gridCol>
                <a:gridCol w="1665983">
                  <a:extLst>
                    <a:ext uri="{9D8B030D-6E8A-4147-A177-3AD203B41FA5}">
                      <a16:colId xmlns:a16="http://schemas.microsoft.com/office/drawing/2014/main" val="794303142"/>
                    </a:ext>
                  </a:extLst>
                </a:gridCol>
                <a:gridCol w="481284">
                  <a:extLst>
                    <a:ext uri="{9D8B030D-6E8A-4147-A177-3AD203B41FA5}">
                      <a16:colId xmlns:a16="http://schemas.microsoft.com/office/drawing/2014/main" val="168041789"/>
                    </a:ext>
                  </a:extLst>
                </a:gridCol>
                <a:gridCol w="1665983">
                  <a:extLst>
                    <a:ext uri="{9D8B030D-6E8A-4147-A177-3AD203B41FA5}">
                      <a16:colId xmlns:a16="http://schemas.microsoft.com/office/drawing/2014/main" val="645341211"/>
                    </a:ext>
                  </a:extLst>
                </a:gridCol>
                <a:gridCol w="481284">
                  <a:extLst>
                    <a:ext uri="{9D8B030D-6E8A-4147-A177-3AD203B41FA5}">
                      <a16:colId xmlns:a16="http://schemas.microsoft.com/office/drawing/2014/main" val="2781554530"/>
                    </a:ext>
                  </a:extLst>
                </a:gridCol>
                <a:gridCol w="1665983">
                  <a:extLst>
                    <a:ext uri="{9D8B030D-6E8A-4147-A177-3AD203B41FA5}">
                      <a16:colId xmlns:a16="http://schemas.microsoft.com/office/drawing/2014/main" val="3153033513"/>
                    </a:ext>
                  </a:extLst>
                </a:gridCol>
                <a:gridCol w="481284">
                  <a:extLst>
                    <a:ext uri="{9D8B030D-6E8A-4147-A177-3AD203B41FA5}">
                      <a16:colId xmlns:a16="http://schemas.microsoft.com/office/drawing/2014/main" val="628752860"/>
                    </a:ext>
                  </a:extLst>
                </a:gridCol>
                <a:gridCol w="1665983">
                  <a:extLst>
                    <a:ext uri="{9D8B030D-6E8A-4147-A177-3AD203B41FA5}">
                      <a16:colId xmlns:a16="http://schemas.microsoft.com/office/drawing/2014/main" val="1634231743"/>
                    </a:ext>
                  </a:extLst>
                </a:gridCol>
              </a:tblGrid>
              <a:tr h="6120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</a:t>
                      </a:r>
                      <a:r>
                        <a:rPr lang="en-US" sz="1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sz="1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п/п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2793" marR="127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медицинской организации </a:t>
                      </a:r>
                      <a:endParaRPr lang="ru-RU" sz="1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2793" marR="12793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Квоты (врачи)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Выплаты в размере </a:t>
                      </a:r>
                      <a:br>
                        <a:rPr lang="ru-RU" sz="1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млн. руб</a:t>
                      </a:r>
                      <a:r>
                        <a:rPr lang="ru-RU" sz="1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93" marR="12793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Квоты (врачи)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Выплаты в размере </a:t>
                      </a:r>
                      <a:br>
                        <a:rPr lang="ru-RU" sz="1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млн. руб</a:t>
                      </a:r>
                      <a:r>
                        <a:rPr lang="ru-RU" sz="1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93" marR="12793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Квоты (фельдшеры)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Выплаты в размере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млн. руб</a:t>
                      </a:r>
                      <a:r>
                        <a:rPr lang="ru-RU" sz="1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93" marR="12793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Квоты (фельдшеры)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Выплаты в размере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0,5 млн. руб</a:t>
                      </a:r>
                      <a:r>
                        <a:rPr lang="ru-RU" sz="1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93" marR="12793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3825611"/>
                  </a:ext>
                </a:extLst>
              </a:tr>
              <a:tr h="5004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</a:t>
                      </a:r>
                      <a:endParaRPr lang="ru-RU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2793" marR="127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БУ «</a:t>
                      </a:r>
                      <a:r>
                        <a:rPr lang="ru-RU" sz="12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Нижнесортымская</a:t>
                      </a: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участковая больница»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2793" marR="127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14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93" marR="12793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спец. план.</a:t>
                      </a:r>
                      <a:r>
                        <a:rPr lang="en-US" sz="11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труд.</a:t>
                      </a:r>
                      <a:b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заявка о замене</a:t>
                      </a:r>
                      <a:endParaRPr lang="ru-RU" sz="1100" b="1" dirty="0" smtClean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2793" marR="12793" marT="0" marB="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12793" marR="127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2793" marR="127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12793" marR="127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2793" marR="127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2793" marR="127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2793" marR="12793" marT="0" marB="0"/>
                </a:tc>
                <a:extLst>
                  <a:ext uri="{0D108BD9-81ED-4DB2-BD59-A6C34878D82A}">
                    <a16:rowId xmlns:a16="http://schemas.microsoft.com/office/drawing/2014/main" val="3665349695"/>
                  </a:ext>
                </a:extLst>
              </a:tr>
              <a:tr h="5086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</a:t>
                      </a:r>
                      <a:endParaRPr lang="ru-RU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2793" marR="127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БУ «Няганская городская стоматологическая поликлиника»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2793" marR="12793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4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2793" marR="12793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исполнена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2793" marR="12793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12793" marR="12793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2793" marR="12793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12793" marR="12793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2793" marR="12793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2793" marR="12793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2793" marR="12793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2931499"/>
                  </a:ext>
                </a:extLst>
              </a:tr>
              <a:tr h="5004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</a:t>
                      </a:r>
                      <a:endParaRPr lang="ru-RU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2793" marR="127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БУ «Ханты-Мансийская районная больница»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2793" marR="127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4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93" marR="12793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спец. план.</a:t>
                      </a:r>
                      <a:r>
                        <a:rPr lang="en-US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труд.</a:t>
                      </a:r>
                      <a:endParaRPr lang="ru-RU" sz="1100" dirty="0" smtClean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2793" marR="12793" marT="0" marB="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12793" marR="127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2793" marR="127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endParaRPr lang="ru-RU" sz="1400" b="1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93" marR="12793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исполнено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2793" marR="12793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2793" marR="127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2793" marR="12793" marT="0" marB="0"/>
                </a:tc>
                <a:extLst>
                  <a:ext uri="{0D108BD9-81ED-4DB2-BD59-A6C34878D82A}">
                    <a16:rowId xmlns:a16="http://schemas.microsoft.com/office/drawing/2014/main" val="1828697274"/>
                  </a:ext>
                </a:extLst>
              </a:tr>
              <a:tr h="5086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</a:t>
                      </a:r>
                      <a:endParaRPr lang="ru-RU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2793" marR="127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БУ «Центр общей врачебной практики»</a:t>
                      </a:r>
                      <a:endParaRPr lang="ru-RU" sz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2793" marR="12793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4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93" marR="12793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риск неисполнения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(отказ)</a:t>
                      </a:r>
                      <a:endParaRPr lang="ru-RU" sz="1100" dirty="0" smtClean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2793" marR="12793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12793" marR="127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2793" marR="127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12793" marR="127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2793" marR="127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2793" marR="127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2793" marR="12793" marT="0" marB="0"/>
                </a:tc>
                <a:extLst>
                  <a:ext uri="{0D108BD9-81ED-4DB2-BD59-A6C34878D82A}">
                    <a16:rowId xmlns:a16="http://schemas.microsoft.com/office/drawing/2014/main" val="3273396452"/>
                  </a:ext>
                </a:extLst>
              </a:tr>
              <a:tr h="6358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</a:t>
                      </a:r>
                      <a:endParaRPr lang="ru-RU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2793" marR="127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БУ «Березовская районная больница»</a:t>
                      </a:r>
                      <a:endParaRPr lang="ru-RU" sz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2793" marR="12793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14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93" marR="12793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риск неисполнения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(отказ)</a:t>
                      </a:r>
                      <a:endParaRPr lang="ru-RU" sz="1100" dirty="0" smtClean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2793" marR="12793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12793" marR="127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2793" marR="127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endParaRPr lang="ru-RU" sz="1400" b="1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93" marR="12793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спец. труд. (документы</a:t>
                      </a:r>
                      <a:b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в стадии оформления)</a:t>
                      </a:r>
                      <a:endParaRPr lang="ru-RU" sz="1100" dirty="0" smtClean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2793" marR="127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2793" marR="127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2793" marR="12793" marT="0" marB="0"/>
                </a:tc>
                <a:extLst>
                  <a:ext uri="{0D108BD9-81ED-4DB2-BD59-A6C34878D82A}">
                    <a16:rowId xmlns:a16="http://schemas.microsoft.com/office/drawing/2014/main" val="719548341"/>
                  </a:ext>
                </a:extLst>
              </a:tr>
              <a:tr h="6358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</a:t>
                      </a:r>
                      <a:endParaRPr lang="ru-RU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2793" marR="127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БУ «Нефтеюганская районная больница»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2793" marR="127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14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93" marR="127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исполнена,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спец. труд.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08820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Заявка на 2 доп. квоты</a:t>
                      </a:r>
                      <a:endParaRPr lang="ru-RU" sz="1100" b="1" dirty="0" smtClean="0">
                        <a:solidFill>
                          <a:srgbClr val="088209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2793" marR="12793" marT="0" marB="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12793" marR="127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2793" marR="127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endParaRPr lang="ru-RU" sz="1400" b="1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93" marR="12793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(спец. труд. в октябре)</a:t>
                      </a:r>
                      <a:endParaRPr lang="ru-RU" sz="1100" dirty="0" smtClean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2793" marR="127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2793" marR="127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2793" marR="12793" marT="0" marB="0"/>
                </a:tc>
                <a:extLst>
                  <a:ext uri="{0D108BD9-81ED-4DB2-BD59-A6C34878D82A}">
                    <a16:rowId xmlns:a16="http://schemas.microsoft.com/office/drawing/2014/main" val="1412619186"/>
                  </a:ext>
                </a:extLst>
              </a:tr>
              <a:tr h="5086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7.</a:t>
                      </a:r>
                      <a:endParaRPr lang="ru-RU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2793" marR="127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БУ «Нижневартовская районная больница»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2793" marR="127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14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93" marR="127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исполнены,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спец. план. труд.</a:t>
                      </a:r>
                      <a:endParaRPr lang="ru-RU" sz="1100" dirty="0" smtClean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2793" marR="12793" marT="0" marB="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12793" marR="127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2793" marR="127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endParaRPr lang="ru-RU" sz="1400" b="1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93" marR="12793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риск неисполнения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(отказ)</a:t>
                      </a:r>
                      <a:endParaRPr lang="ru-RU" sz="1100" dirty="0" smtClean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2793" marR="12793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2793" marR="127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2793" marR="12793" marT="0" marB="0"/>
                </a:tc>
                <a:extLst>
                  <a:ext uri="{0D108BD9-81ED-4DB2-BD59-A6C34878D82A}">
                    <a16:rowId xmlns:a16="http://schemas.microsoft.com/office/drawing/2014/main" val="4178324801"/>
                  </a:ext>
                </a:extLst>
              </a:tr>
              <a:tr h="29195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8.</a:t>
                      </a:r>
                      <a:endParaRPr lang="ru-RU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2793" marR="127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БУ «</a:t>
                      </a:r>
                      <a:r>
                        <a:rPr lang="ru-RU" sz="12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Новоаганская</a:t>
                      </a: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районная больница»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2793" marR="127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4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93" marR="12793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заявка о замене</a:t>
                      </a:r>
                    </a:p>
                  </a:txBody>
                  <a:tcPr marL="12793" marR="12793" marT="0" marB="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12793" marR="127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2793" marR="127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12793" marR="127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2793" marR="127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2793" marR="127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2793" marR="12793" marT="0" marB="0"/>
                </a:tc>
                <a:extLst>
                  <a:ext uri="{0D108BD9-81ED-4DB2-BD59-A6C34878D82A}">
                    <a16:rowId xmlns:a16="http://schemas.microsoft.com/office/drawing/2014/main" val="3832077869"/>
                  </a:ext>
                </a:extLst>
              </a:tr>
              <a:tr h="5086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9.</a:t>
                      </a:r>
                      <a:endParaRPr lang="ru-RU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2793" marR="127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БУ «Кондинская районная больница»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2793" marR="127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ru-RU" sz="14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93" marR="127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исполнены,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спец. план.  труд.</a:t>
                      </a:r>
                      <a:endParaRPr lang="ru-RU" sz="1100" dirty="0" smtClean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2793" marR="12793" marT="0" marB="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12793" marR="127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2793" marR="127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endParaRPr lang="ru-RU" sz="1400" b="1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93" marR="127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исполнено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08820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Заявка на 1 доп. квоту</a:t>
                      </a:r>
                      <a:endParaRPr lang="ru-RU" sz="1100" b="1" dirty="0" smtClean="0">
                        <a:solidFill>
                          <a:srgbClr val="088209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2793" marR="127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2793" marR="127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2793" marR="12793" marT="0" marB="0"/>
                </a:tc>
                <a:extLst>
                  <a:ext uri="{0D108BD9-81ED-4DB2-BD59-A6C34878D82A}">
                    <a16:rowId xmlns:a16="http://schemas.microsoft.com/office/drawing/2014/main" val="2906592404"/>
                  </a:ext>
                </a:extLst>
              </a:tr>
              <a:tr h="6358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10.</a:t>
                      </a:r>
                      <a:endParaRPr lang="ru-RU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2793" marR="127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БУ «Пионерская районная больница»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2793" marR="127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14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93" marR="127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исполнены,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спец. план. труд. </a:t>
                      </a:r>
                      <a:r>
                        <a:rPr lang="en-US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b="1" dirty="0" smtClean="0">
                          <a:solidFill>
                            <a:srgbClr val="08820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Заявка на 1 доп. квоту</a:t>
                      </a:r>
                      <a:endParaRPr lang="ru-RU" sz="1100" b="1" dirty="0" smtClean="0">
                        <a:solidFill>
                          <a:srgbClr val="088209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2793" marR="12793" marT="0" marB="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12793" marR="127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2793" marR="127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12793" marR="127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2793" marR="127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2793" marR="127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2793" marR="12793" marT="0" marB="0"/>
                </a:tc>
                <a:extLst>
                  <a:ext uri="{0D108BD9-81ED-4DB2-BD59-A6C34878D82A}">
                    <a16:rowId xmlns:a16="http://schemas.microsoft.com/office/drawing/2014/main" val="26995008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14998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628775" y="170147"/>
            <a:ext cx="10563225" cy="3977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</a:pPr>
            <a:r>
              <a:rPr lang="ru-RU" sz="2000" dirty="0" smtClean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Исполнение 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федеральной </a:t>
            </a:r>
            <a:r>
              <a:rPr lang="ru-RU" sz="2000" dirty="0" smtClean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программы</a:t>
            </a:r>
            <a:r>
              <a:rPr lang="en-US" sz="2000" dirty="0" smtClean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«Земский доктор», «Земский фельдшер</a:t>
            </a:r>
            <a:r>
              <a:rPr lang="ru-RU" sz="2000" dirty="0" smtClean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»:</a:t>
            </a:r>
            <a:endParaRPr lang="ru-RU" sz="2000" dirty="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2605378"/>
              </p:ext>
            </p:extLst>
          </p:nvPr>
        </p:nvGraphicFramePr>
        <p:xfrm>
          <a:off x="0" y="861013"/>
          <a:ext cx="12191999" cy="577647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90933">
                  <a:extLst>
                    <a:ext uri="{9D8B030D-6E8A-4147-A177-3AD203B41FA5}">
                      <a16:colId xmlns:a16="http://schemas.microsoft.com/office/drawing/2014/main" val="2796234131"/>
                    </a:ext>
                  </a:extLst>
                </a:gridCol>
                <a:gridCol w="3211998">
                  <a:extLst>
                    <a:ext uri="{9D8B030D-6E8A-4147-A177-3AD203B41FA5}">
                      <a16:colId xmlns:a16="http://schemas.microsoft.com/office/drawing/2014/main" val="2460692016"/>
                    </a:ext>
                  </a:extLst>
                </a:gridCol>
                <a:gridCol w="481284">
                  <a:extLst>
                    <a:ext uri="{9D8B030D-6E8A-4147-A177-3AD203B41FA5}">
                      <a16:colId xmlns:a16="http://schemas.microsoft.com/office/drawing/2014/main" val="2179428938"/>
                    </a:ext>
                  </a:extLst>
                </a:gridCol>
                <a:gridCol w="1665983">
                  <a:extLst>
                    <a:ext uri="{9D8B030D-6E8A-4147-A177-3AD203B41FA5}">
                      <a16:colId xmlns:a16="http://schemas.microsoft.com/office/drawing/2014/main" val="794303142"/>
                    </a:ext>
                  </a:extLst>
                </a:gridCol>
                <a:gridCol w="481284">
                  <a:extLst>
                    <a:ext uri="{9D8B030D-6E8A-4147-A177-3AD203B41FA5}">
                      <a16:colId xmlns:a16="http://schemas.microsoft.com/office/drawing/2014/main" val="168041789"/>
                    </a:ext>
                  </a:extLst>
                </a:gridCol>
                <a:gridCol w="1665983">
                  <a:extLst>
                    <a:ext uri="{9D8B030D-6E8A-4147-A177-3AD203B41FA5}">
                      <a16:colId xmlns:a16="http://schemas.microsoft.com/office/drawing/2014/main" val="645341211"/>
                    </a:ext>
                  </a:extLst>
                </a:gridCol>
                <a:gridCol w="481284">
                  <a:extLst>
                    <a:ext uri="{9D8B030D-6E8A-4147-A177-3AD203B41FA5}">
                      <a16:colId xmlns:a16="http://schemas.microsoft.com/office/drawing/2014/main" val="2781554530"/>
                    </a:ext>
                  </a:extLst>
                </a:gridCol>
                <a:gridCol w="1665983">
                  <a:extLst>
                    <a:ext uri="{9D8B030D-6E8A-4147-A177-3AD203B41FA5}">
                      <a16:colId xmlns:a16="http://schemas.microsoft.com/office/drawing/2014/main" val="3153033513"/>
                    </a:ext>
                  </a:extLst>
                </a:gridCol>
                <a:gridCol w="481284">
                  <a:extLst>
                    <a:ext uri="{9D8B030D-6E8A-4147-A177-3AD203B41FA5}">
                      <a16:colId xmlns:a16="http://schemas.microsoft.com/office/drawing/2014/main" val="628752860"/>
                    </a:ext>
                  </a:extLst>
                </a:gridCol>
                <a:gridCol w="1665983">
                  <a:extLst>
                    <a:ext uri="{9D8B030D-6E8A-4147-A177-3AD203B41FA5}">
                      <a16:colId xmlns:a16="http://schemas.microsoft.com/office/drawing/2014/main" val="1634231743"/>
                    </a:ext>
                  </a:extLst>
                </a:gridCol>
              </a:tblGrid>
              <a:tr h="6120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</a:t>
                      </a:r>
                      <a:r>
                        <a:rPr lang="en-US" sz="1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sz="1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п/п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2793" marR="127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медицинской организации </a:t>
                      </a:r>
                      <a:endParaRPr lang="ru-RU" sz="1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2793" marR="12793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Квоты (врачи)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Выплаты в размере </a:t>
                      </a:r>
                      <a:br>
                        <a:rPr lang="ru-RU" sz="1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млн. руб</a:t>
                      </a:r>
                      <a:r>
                        <a:rPr lang="ru-RU" sz="1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93" marR="12793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Квоты (врачи)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Выплаты в размере </a:t>
                      </a:r>
                      <a:br>
                        <a:rPr lang="ru-RU" sz="1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млн. руб</a:t>
                      </a:r>
                      <a:r>
                        <a:rPr lang="ru-RU" sz="1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93" marR="12793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Квоты (фельдшеры)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Выплаты в размере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млн. руб</a:t>
                      </a:r>
                      <a:r>
                        <a:rPr lang="ru-RU" sz="1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93" marR="12793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Квоты (фельдшеры)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Выплаты в размере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0,5 млн. руб</a:t>
                      </a:r>
                      <a:r>
                        <a:rPr lang="ru-RU" sz="1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93" marR="12793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3825611"/>
                  </a:ext>
                </a:extLst>
              </a:tr>
              <a:tr h="5004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1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2793" marR="127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БУ «Октябрьская районная больница»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14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93" marR="127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исполнены</a:t>
                      </a:r>
                    </a:p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заявка о замене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12793" marR="127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 </a:t>
                      </a:r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endParaRPr lang="ru-RU" sz="1400" b="1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93" marR="12793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исполнена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2793" marR="127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2793" marR="12793" marT="0" marB="0"/>
                </a:tc>
                <a:extLst>
                  <a:ext uri="{0D108BD9-81ED-4DB2-BD59-A6C34878D82A}">
                    <a16:rowId xmlns:a16="http://schemas.microsoft.com/office/drawing/2014/main" val="3665349695"/>
                  </a:ext>
                </a:extLst>
              </a:tr>
              <a:tr h="5086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1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ru-RU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2793" marR="127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АУ «Советская районная больница</a:t>
                      </a:r>
                    </a:p>
                  </a:txBody>
                  <a:tcPr marL="68580" marR="68580" marT="0" marB="0"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4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2793" marR="12793" marT="0" marB="0"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спец</a:t>
                      </a:r>
                      <a:r>
                        <a:rPr lang="ru-RU" sz="1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. план. труд.</a:t>
                      </a:r>
                    </a:p>
                  </a:txBody>
                  <a:tcPr marL="68580" marR="68580" marT="0" marB="0"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</a:t>
                      </a:r>
                      <a:r>
                        <a:rPr lang="ru-RU" sz="1400" b="1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12793" marR="12793" marT="0" marB="0"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 </a:t>
                      </a:r>
                      <a:r>
                        <a:rPr lang="ru-RU" sz="1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исполнены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 риск неисполнения</a:t>
                      </a:r>
                      <a:endParaRPr lang="ru-RU" sz="11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(отказ)</a:t>
                      </a:r>
                      <a:endParaRPr lang="ru-RU" sz="11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</a:t>
                      </a:r>
                      <a:r>
                        <a:rPr lang="ru-RU" sz="1100" b="1" kern="12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заявка</a:t>
                      </a:r>
                      <a:r>
                        <a:rPr lang="ru-RU" sz="1100" b="1" kern="1200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о </a:t>
                      </a:r>
                      <a:r>
                        <a:rPr lang="ru-RU" sz="1100" b="1" kern="12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замене</a:t>
                      </a:r>
                      <a:endParaRPr lang="ru-RU" sz="1100" b="1" kern="12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 </a:t>
                      </a:r>
                      <a:r>
                        <a:rPr lang="ru-RU" sz="1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спец. план. труд.</a:t>
                      </a:r>
                    </a:p>
                  </a:txBody>
                  <a:tcPr marL="68580" marR="68580" marT="0" marB="0"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12793" marR="12793" marT="0" marB="0"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2793" marR="12793" marT="0" marB="0"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2793" marR="12793" marT="0" marB="0"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2931499"/>
                  </a:ext>
                </a:extLst>
              </a:tr>
              <a:tr h="5004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1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r>
                        <a:rPr lang="ru-RU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2793" marR="127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БУ «Сургутская районная поликлиника»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14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93" marR="127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 </a:t>
                      </a:r>
                      <a:r>
                        <a:rPr lang="ru-RU" sz="1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исполнены</a:t>
                      </a:r>
                    </a:p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заявка о замене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12793" marR="127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endParaRPr lang="ru-RU" sz="1400" b="1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93" marR="12793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исполнена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2793" marR="127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2793" marR="12793" marT="0" marB="0"/>
                </a:tc>
                <a:extLst>
                  <a:ext uri="{0D108BD9-81ED-4DB2-BD59-A6C34878D82A}">
                    <a16:rowId xmlns:a16="http://schemas.microsoft.com/office/drawing/2014/main" val="1828697274"/>
                  </a:ext>
                </a:extLst>
              </a:tr>
              <a:tr h="5086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1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r>
                        <a:rPr lang="ru-RU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2793" marR="127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БУ «Федоровская городская больница»</a:t>
                      </a:r>
                    </a:p>
                  </a:txBody>
                  <a:tcPr marL="68580" marR="68580" marT="0" marB="0"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93" marR="12793" marT="0" marB="0"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исполнены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1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документы будут переданы в Депздрав </a:t>
                      </a:r>
                      <a:br>
                        <a:rPr lang="ru-RU" sz="1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</a:br>
                      <a:r>
                        <a:rPr lang="ru-RU" sz="1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до 12.10.2020 </a:t>
                      </a:r>
                    </a:p>
                  </a:txBody>
                  <a:tcPr marL="68580" marR="68580" marT="0" marB="0"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12793" marR="127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93" marR="127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2793" marR="127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2793" marR="12793" marT="0" marB="0"/>
                </a:tc>
                <a:extLst>
                  <a:ext uri="{0D108BD9-81ED-4DB2-BD59-A6C34878D82A}">
                    <a16:rowId xmlns:a16="http://schemas.microsoft.com/office/drawing/2014/main" val="3273396452"/>
                  </a:ext>
                </a:extLst>
              </a:tr>
              <a:tr h="6358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1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r>
                        <a:rPr lang="ru-RU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2793" marR="127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БУ «Угутская участковая больница»</a:t>
                      </a:r>
                    </a:p>
                  </a:txBody>
                  <a:tcPr marL="68580" marR="6858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4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93" marR="12793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риск </a:t>
                      </a:r>
                      <a:r>
                        <a:rPr lang="ru-RU" sz="1100" b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неисполнения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(отказ)</a:t>
                      </a:r>
                    </a:p>
                  </a:txBody>
                  <a:tcPr marL="68580" marR="6858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12793" marR="127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endParaRPr lang="ru-RU" sz="1400" b="1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93" marR="12793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исполнена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2793" marR="127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2793" marR="12793" marT="0" marB="0"/>
                </a:tc>
                <a:extLst>
                  <a:ext uri="{0D108BD9-81ED-4DB2-BD59-A6C34878D82A}">
                    <a16:rowId xmlns:a16="http://schemas.microsoft.com/office/drawing/2014/main" val="719548341"/>
                  </a:ext>
                </a:extLst>
              </a:tr>
              <a:tr h="6358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1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r>
                        <a:rPr lang="ru-RU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2793" marR="127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КУ «Бюро судебно-медицинской экспертизы»</a:t>
                      </a:r>
                    </a:p>
                  </a:txBody>
                  <a:tcPr marL="68580" marR="6858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endParaRPr lang="ru-RU" sz="1400" b="1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93" marR="12793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0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риск </a:t>
                      </a:r>
                      <a:r>
                        <a:rPr lang="ru-RU" sz="1100" b="0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неисполнения</a:t>
                      </a:r>
                    </a:p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0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(отказ)</a:t>
                      </a:r>
                    </a:p>
                  </a:txBody>
                  <a:tcPr marL="68580" marR="6858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12793" marR="127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93" marR="127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2793" marR="127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2793" marR="12793" marT="0" marB="0"/>
                </a:tc>
                <a:extLst>
                  <a:ext uri="{0D108BD9-81ED-4DB2-BD59-A6C34878D82A}">
                    <a16:rowId xmlns:a16="http://schemas.microsoft.com/office/drawing/2014/main" val="1412619186"/>
                  </a:ext>
                </a:extLst>
              </a:tr>
              <a:tr h="5086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1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r>
                        <a:rPr lang="ru-RU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2793" marR="127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БУ «</a:t>
                      </a:r>
                      <a:r>
                        <a:rPr lang="ru-RU" sz="12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Игримская</a:t>
                      </a: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районная больница»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14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93" marR="127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 </a:t>
                      </a:r>
                      <a:r>
                        <a:rPr lang="ru-RU" sz="1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исполнена</a:t>
                      </a:r>
                    </a:p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заявка о замене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 риск неисполнения</a:t>
                      </a:r>
                      <a:endParaRPr lang="ru-RU" sz="11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(отказ)</a:t>
                      </a:r>
                      <a:endParaRPr lang="ru-RU" sz="11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12793" marR="127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93" marR="12793" marT="0" marB="0"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2793" marR="127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2793" marR="12793" marT="0" marB="0"/>
                </a:tc>
                <a:extLst>
                  <a:ext uri="{0D108BD9-81ED-4DB2-BD59-A6C34878D82A}">
                    <a16:rowId xmlns:a16="http://schemas.microsoft.com/office/drawing/2014/main" val="4178324801"/>
                  </a:ext>
                </a:extLst>
              </a:tr>
              <a:tr h="29195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1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r>
                        <a:rPr lang="ru-RU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2793" marR="127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БУ «Белоярская районная больница»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93" marR="127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 </a:t>
                      </a:r>
                      <a:r>
                        <a:rPr lang="en-US" sz="1400" b="1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endParaRPr lang="ru-RU" sz="1400" b="1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93" marR="127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исполнены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1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спец. план. 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труд</a:t>
                      </a:r>
                      <a:r>
                        <a:rPr lang="ru-RU" sz="1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93" marR="127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2793" marR="127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2793" marR="12793" marT="0" marB="0"/>
                </a:tc>
                <a:extLst>
                  <a:ext uri="{0D108BD9-81ED-4DB2-BD59-A6C34878D82A}">
                    <a16:rowId xmlns:a16="http://schemas.microsoft.com/office/drawing/2014/main" val="38320778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87314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1729</TotalTime>
  <Words>1533</Words>
  <Application>Microsoft Office PowerPoint</Application>
  <PresentationFormat>Широкоэкранный</PresentationFormat>
  <Paragraphs>352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2_Тема Office</vt:lpstr>
      <vt:lpstr>4_Тема Office</vt:lpstr>
      <vt:lpstr>   О ходе реализации региональной программы и федеральной программы «Земский доктор, земский фельдшер» в 2020 году</vt:lpstr>
      <vt:lpstr>Региональная программа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Митрофанов Михаил Геннадьевич</dc:creator>
  <cp:lastModifiedBy>Митрофанов Михаил Геннадьевич</cp:lastModifiedBy>
  <cp:revision>158</cp:revision>
  <dcterms:created xsi:type="dcterms:W3CDTF">2019-05-20T07:11:33Z</dcterms:created>
  <dcterms:modified xsi:type="dcterms:W3CDTF">2020-10-09T07:24:54Z</dcterms:modified>
</cp:coreProperties>
</file>