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6" r:id="rId2"/>
  </p:sldMasterIdLst>
  <p:notesMasterIdLst>
    <p:notesMasterId r:id="rId4"/>
  </p:notesMasterIdLst>
  <p:handoutMasterIdLst>
    <p:handoutMasterId r:id="rId5"/>
  </p:handoutMasterIdLst>
  <p:sldIdLst>
    <p:sldId id="388" r:id="rId3"/>
  </p:sldIdLst>
  <p:sldSz cx="9144000" cy="6858000" type="screen4x3"/>
  <p:notesSz cx="6794500" cy="9931400"/>
  <p:custDataLst>
    <p:tags r:id="rId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BA55"/>
    <a:srgbClr val="256475"/>
    <a:srgbClr val="348AA2"/>
    <a:srgbClr val="297083"/>
    <a:srgbClr val="DCD18C"/>
    <a:srgbClr val="1D4F5D"/>
    <a:srgbClr val="265A9A"/>
    <a:srgbClr val="BFBFBF"/>
    <a:srgbClr val="000000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77" autoAdjust="0"/>
    <p:restoredTop sz="94660"/>
  </p:normalViewPr>
  <p:slideViewPr>
    <p:cSldViewPr>
      <p:cViewPr>
        <p:scale>
          <a:sx n="68" d="100"/>
          <a:sy n="68" d="100"/>
        </p:scale>
        <p:origin x="-1266" y="-9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5" d="100"/>
        <a:sy n="115" d="100"/>
      </p:scale>
      <p:origin x="0" y="720"/>
    </p:cViewPr>
  </p:sorterViewPr>
  <p:notesViewPr>
    <p:cSldViewPr>
      <p:cViewPr varScale="1">
        <p:scale>
          <a:sx n="53" d="100"/>
          <a:sy n="53" d="100"/>
        </p:scale>
        <p:origin x="-2820" y="-78"/>
      </p:cViewPr>
      <p:guideLst>
        <p:guide orient="horz" pos="3128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2962FB-35C4-41A5-A253-555462B2BB91}" type="datetimeFigureOut">
              <a:rPr lang="ru-RU" smtClean="0"/>
              <a:t>18.01.2016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96D57A-F79B-4CBF-8B28-4EDCCF85C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61479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8646" y="1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22A87-B5A3-4332-8A8A-200E1E109810}" type="datetimeFigureOut">
              <a:rPr lang="ru-RU" smtClean="0"/>
              <a:t>18.01.2016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1" y="4717416"/>
            <a:ext cx="5435600" cy="446913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8646" y="9433107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8EE41D-A553-4BAB-BA8A-94DFDC1B2C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096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rgbClr val="348A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8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E83158-18C2-D543-9F8B-8528383632AB}" type="datetimeFigureOut">
              <a:rPr lang="en-GB">
                <a:latin typeface="Aharoni"/>
              </a:rPr>
              <a:pPr>
                <a:defRPr/>
              </a:pPr>
              <a:t>18/01/2016</a:t>
            </a:fld>
            <a:endParaRPr lang="en-GB">
              <a:latin typeface="Aharon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34D85A-BDF5-2345-BD24-E4BC2EA3F842}" type="slidenum">
              <a:rPr lang="en-GB">
                <a:latin typeface="Aharoni"/>
              </a:rPr>
              <a:pPr>
                <a:defRPr/>
              </a:pPr>
              <a:t>‹#›</a:t>
            </a:fld>
            <a:endParaRPr lang="en-GB">
              <a:latin typeface="Aharoni"/>
            </a:endParaRPr>
          </a:p>
        </p:txBody>
      </p:sp>
    </p:spTree>
    <p:extLst>
      <p:ext uri="{BB962C8B-B14F-4D97-AF65-F5344CB8AC3E}">
        <p14:creationId xmlns:p14="http://schemas.microsoft.com/office/powerpoint/2010/main" val="41822293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C9247-7C46-3441-B7D3-CBC1658B3C77}" type="datetimeFigureOut">
              <a:rPr lang="en-GB">
                <a:latin typeface="Aharoni"/>
              </a:rPr>
              <a:pPr>
                <a:defRPr/>
              </a:pPr>
              <a:t>18/01/2016</a:t>
            </a:fld>
            <a:endParaRPr lang="en-GB">
              <a:latin typeface="Aharon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04B50-8529-4548-AB52-1041404A9AF6}" type="slidenum">
              <a:rPr lang="en-GB">
                <a:latin typeface="Aharoni"/>
              </a:rPr>
              <a:pPr>
                <a:defRPr/>
              </a:pPr>
              <a:t>‹#›</a:t>
            </a:fld>
            <a:endParaRPr lang="en-GB">
              <a:latin typeface="Aharoni"/>
            </a:endParaRPr>
          </a:p>
        </p:txBody>
      </p:sp>
    </p:spTree>
    <p:extLst>
      <p:ext uri="{BB962C8B-B14F-4D97-AF65-F5344CB8AC3E}">
        <p14:creationId xmlns:p14="http://schemas.microsoft.com/office/powerpoint/2010/main" val="13204089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22A6A-1894-514F-A3EE-87A66409A47A}" type="datetimeFigureOut">
              <a:rPr lang="en-GB">
                <a:latin typeface="Aharoni"/>
              </a:rPr>
              <a:pPr>
                <a:defRPr/>
              </a:pPr>
              <a:t>18/01/2016</a:t>
            </a:fld>
            <a:endParaRPr lang="en-GB">
              <a:latin typeface="Aharon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868650-94AD-C04C-BD99-F9C185A04803}" type="slidenum">
              <a:rPr lang="en-GB">
                <a:latin typeface="Aharoni"/>
              </a:rPr>
              <a:pPr>
                <a:defRPr/>
              </a:pPr>
              <a:t>‹#›</a:t>
            </a:fld>
            <a:endParaRPr lang="en-GB">
              <a:latin typeface="Aharoni"/>
            </a:endParaRPr>
          </a:p>
        </p:txBody>
      </p:sp>
    </p:spTree>
    <p:extLst>
      <p:ext uri="{BB962C8B-B14F-4D97-AF65-F5344CB8AC3E}">
        <p14:creationId xmlns:p14="http://schemas.microsoft.com/office/powerpoint/2010/main" val="4473501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DBD0E-6CA8-DC4F-9C77-11784F00095C}" type="datetimeFigureOut">
              <a:rPr lang="en-GB">
                <a:latin typeface="Aharoni"/>
              </a:rPr>
              <a:pPr>
                <a:defRPr/>
              </a:pPr>
              <a:t>18/01/2016</a:t>
            </a:fld>
            <a:endParaRPr lang="en-GB">
              <a:latin typeface="Aharon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A2760C-071B-344B-B766-81150BB8CB6B}" type="slidenum">
              <a:rPr lang="en-GB">
                <a:latin typeface="Aharoni"/>
              </a:rPr>
              <a:pPr>
                <a:defRPr/>
              </a:pPr>
              <a:t>‹#›</a:t>
            </a:fld>
            <a:endParaRPr lang="en-GB">
              <a:latin typeface="Aharoni"/>
            </a:endParaRPr>
          </a:p>
        </p:txBody>
      </p:sp>
    </p:spTree>
    <p:extLst>
      <p:ext uri="{BB962C8B-B14F-4D97-AF65-F5344CB8AC3E}">
        <p14:creationId xmlns:p14="http://schemas.microsoft.com/office/powerpoint/2010/main" val="18591382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CBC34-3BCC-FB46-9573-C125CC9062A9}" type="datetimeFigureOut">
              <a:rPr lang="en-GB">
                <a:latin typeface="Aharoni"/>
              </a:rPr>
              <a:pPr>
                <a:defRPr/>
              </a:pPr>
              <a:t>18/01/2016</a:t>
            </a:fld>
            <a:endParaRPr lang="en-GB">
              <a:latin typeface="Aharon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3C23DF-9FB0-2B45-8C73-C1340C9096CC}" type="slidenum">
              <a:rPr lang="en-GB">
                <a:latin typeface="Aharoni"/>
              </a:rPr>
              <a:pPr>
                <a:defRPr/>
              </a:pPr>
              <a:t>‹#›</a:t>
            </a:fld>
            <a:endParaRPr lang="en-GB">
              <a:latin typeface="Aharoni"/>
            </a:endParaRPr>
          </a:p>
        </p:txBody>
      </p:sp>
    </p:spTree>
    <p:extLst>
      <p:ext uri="{BB962C8B-B14F-4D97-AF65-F5344CB8AC3E}">
        <p14:creationId xmlns:p14="http://schemas.microsoft.com/office/powerpoint/2010/main" val="21202853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694445-D0D7-9D4A-8CB1-ACA688B08B02}" type="datetimeFigureOut">
              <a:rPr lang="en-GB">
                <a:latin typeface="Aharoni"/>
              </a:rPr>
              <a:pPr>
                <a:defRPr/>
              </a:pPr>
              <a:t>18/01/2016</a:t>
            </a:fld>
            <a:endParaRPr lang="en-GB">
              <a:latin typeface="Aharon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32874B-E761-014A-A519-EA3D2AA702B8}" type="slidenum">
              <a:rPr lang="en-GB">
                <a:latin typeface="Aharoni"/>
              </a:rPr>
              <a:pPr>
                <a:defRPr/>
              </a:pPr>
              <a:t>‹#›</a:t>
            </a:fld>
            <a:endParaRPr lang="en-GB">
              <a:latin typeface="Aharoni"/>
            </a:endParaRPr>
          </a:p>
        </p:txBody>
      </p:sp>
    </p:spTree>
    <p:extLst>
      <p:ext uri="{BB962C8B-B14F-4D97-AF65-F5344CB8AC3E}">
        <p14:creationId xmlns:p14="http://schemas.microsoft.com/office/powerpoint/2010/main" val="19542928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E1E505-F27C-4F41-AED7-28D91B41DB3B}" type="datetimeFigureOut">
              <a:rPr lang="en-GB">
                <a:latin typeface="Aharoni"/>
              </a:rPr>
              <a:pPr>
                <a:defRPr/>
              </a:pPr>
              <a:t>18/01/2016</a:t>
            </a:fld>
            <a:endParaRPr lang="en-GB">
              <a:latin typeface="Aharon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BFD9AB-447A-1843-BA80-1CD319D2E565}" type="slidenum">
              <a:rPr lang="en-GB">
                <a:latin typeface="Aharoni"/>
              </a:rPr>
              <a:pPr>
                <a:defRPr/>
              </a:pPr>
              <a:t>‹#›</a:t>
            </a:fld>
            <a:endParaRPr lang="en-GB">
              <a:latin typeface="Aharoni"/>
            </a:endParaRPr>
          </a:p>
        </p:txBody>
      </p:sp>
    </p:spTree>
    <p:extLst>
      <p:ext uri="{BB962C8B-B14F-4D97-AF65-F5344CB8AC3E}">
        <p14:creationId xmlns:p14="http://schemas.microsoft.com/office/powerpoint/2010/main" val="13407425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3AB16E-B366-6944-BE1A-D6B9A084A341}" type="datetimeFigureOut">
              <a:rPr lang="en-GB">
                <a:latin typeface="Aharoni"/>
              </a:rPr>
              <a:pPr>
                <a:defRPr/>
              </a:pPr>
              <a:t>18/01/2016</a:t>
            </a:fld>
            <a:endParaRPr lang="en-GB">
              <a:latin typeface="Aharon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28C56D-3011-C241-93CC-759DAA427507}" type="slidenum">
              <a:rPr lang="en-GB">
                <a:latin typeface="Aharoni"/>
              </a:rPr>
              <a:pPr>
                <a:defRPr/>
              </a:pPr>
              <a:t>‹#›</a:t>
            </a:fld>
            <a:endParaRPr lang="en-GB">
              <a:latin typeface="Aharoni"/>
            </a:endParaRPr>
          </a:p>
        </p:txBody>
      </p:sp>
    </p:spTree>
    <p:extLst>
      <p:ext uri="{BB962C8B-B14F-4D97-AF65-F5344CB8AC3E}">
        <p14:creationId xmlns:p14="http://schemas.microsoft.com/office/powerpoint/2010/main" val="578787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 b="1">
                <a:solidFill>
                  <a:srgbClr val="256475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>
            <a:off x="251520" y="0"/>
            <a:ext cx="0" cy="1412776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5E0E78-C10F-DC4A-A607-B4C9F25120B5}" type="datetimeFigureOut">
              <a:rPr lang="en-GB">
                <a:latin typeface="Aharoni"/>
              </a:rPr>
              <a:pPr>
                <a:defRPr/>
              </a:pPr>
              <a:t>18/01/2016</a:t>
            </a:fld>
            <a:endParaRPr lang="en-GB">
              <a:latin typeface="Aharon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1E61C-02FD-E348-95C1-E3EB583784D5}" type="slidenum">
              <a:rPr lang="en-GB">
                <a:latin typeface="Aharoni"/>
              </a:rPr>
              <a:pPr>
                <a:defRPr/>
              </a:pPr>
              <a:t>‹#›</a:t>
            </a:fld>
            <a:endParaRPr lang="en-GB">
              <a:latin typeface="Aharoni"/>
            </a:endParaRPr>
          </a:p>
        </p:txBody>
      </p:sp>
    </p:spTree>
    <p:extLst>
      <p:ext uri="{BB962C8B-B14F-4D97-AF65-F5344CB8AC3E}">
        <p14:creationId xmlns:p14="http://schemas.microsoft.com/office/powerpoint/2010/main" val="4175584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4C75C-2DEA-6140-BF20-B7AF491BAE02}" type="datetimeFigureOut">
              <a:rPr lang="en-GB">
                <a:latin typeface="Aharoni"/>
              </a:rPr>
              <a:pPr>
                <a:defRPr/>
              </a:pPr>
              <a:t>18/01/2016</a:t>
            </a:fld>
            <a:endParaRPr lang="en-GB">
              <a:latin typeface="Aharon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A77A4-3534-AD48-9FD4-B4D5BCA4D5F1}" type="slidenum">
              <a:rPr lang="en-GB">
                <a:latin typeface="Aharoni"/>
              </a:rPr>
              <a:pPr>
                <a:defRPr/>
              </a:pPr>
              <a:t>‹#›</a:t>
            </a:fld>
            <a:endParaRPr lang="en-GB">
              <a:latin typeface="Aharoni"/>
            </a:endParaRPr>
          </a:p>
        </p:txBody>
      </p:sp>
    </p:spTree>
    <p:extLst>
      <p:ext uri="{BB962C8B-B14F-4D97-AF65-F5344CB8AC3E}">
        <p14:creationId xmlns:p14="http://schemas.microsoft.com/office/powerpoint/2010/main" val="5432858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72C331-6E91-D940-9819-0D982074F580}" type="datetimeFigureOut">
              <a:rPr lang="en-GB">
                <a:latin typeface="Aharoni"/>
              </a:rPr>
              <a:pPr>
                <a:defRPr/>
              </a:pPr>
              <a:t>18/01/2016</a:t>
            </a:fld>
            <a:endParaRPr lang="en-GB">
              <a:latin typeface="Aharon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4A5049-C136-C645-823F-550BACAD3FCA}" type="slidenum">
              <a:rPr lang="en-GB">
                <a:latin typeface="Aharoni"/>
              </a:rPr>
              <a:pPr>
                <a:defRPr/>
              </a:pPr>
              <a:t>‹#›</a:t>
            </a:fld>
            <a:endParaRPr lang="en-GB">
              <a:latin typeface="Aharoni"/>
            </a:endParaRPr>
          </a:p>
        </p:txBody>
      </p:sp>
    </p:spTree>
    <p:extLst>
      <p:ext uri="{BB962C8B-B14F-4D97-AF65-F5344CB8AC3E}">
        <p14:creationId xmlns:p14="http://schemas.microsoft.com/office/powerpoint/2010/main" val="33346791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 rot="-180000">
            <a:off x="168275" y="261938"/>
            <a:ext cx="8799513" cy="935037"/>
          </a:xfrm>
        </p:spPr>
        <p:txBody>
          <a:bodyPr/>
          <a:lstStyle/>
          <a:p>
            <a:r>
              <a:rPr lang="pt-PT" smtClean="0"/>
              <a:t>Click to edit Master title style</a:t>
            </a:r>
            <a:endParaRPr lang="pt-PT"/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6831013" y="6519863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BB5198-C772-A84F-B4A7-89713FA431DC}" type="slidenum">
              <a:rPr lang="pt-PT">
                <a:latin typeface="Aharoni"/>
              </a:rPr>
              <a:pPr>
                <a:defRPr/>
              </a:pPr>
              <a:t>‹#›</a:t>
            </a:fld>
            <a:endParaRPr lang="pt-PT">
              <a:latin typeface="Aharoni"/>
            </a:endParaRPr>
          </a:p>
        </p:txBody>
      </p:sp>
    </p:spTree>
    <p:extLst>
      <p:ext uri="{BB962C8B-B14F-4D97-AF65-F5344CB8AC3E}">
        <p14:creationId xmlns:p14="http://schemas.microsoft.com/office/powerpoint/2010/main" val="22801947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 rot="-180000">
            <a:off x="168275" y="261938"/>
            <a:ext cx="8799513" cy="935037"/>
          </a:xfrm>
        </p:spPr>
        <p:txBody>
          <a:bodyPr/>
          <a:lstStyle/>
          <a:p>
            <a:r>
              <a:rPr lang="pt-PT" smtClean="0"/>
              <a:t>Click to edit Master title style</a:t>
            </a:r>
            <a:endParaRPr lang="pt-PT"/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6831013" y="6519863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ADDE62-C876-624C-9F2A-50DC4D0C9621}" type="slidenum">
              <a:rPr lang="pt-PT">
                <a:latin typeface="Aharoni"/>
              </a:rPr>
              <a:pPr>
                <a:defRPr/>
              </a:pPr>
              <a:t>‹#›</a:t>
            </a:fld>
            <a:endParaRPr lang="pt-PT">
              <a:latin typeface="Aharoni"/>
            </a:endParaRPr>
          </a:p>
        </p:txBody>
      </p:sp>
    </p:spTree>
    <p:extLst>
      <p:ext uri="{BB962C8B-B14F-4D97-AF65-F5344CB8AC3E}">
        <p14:creationId xmlns:p14="http://schemas.microsoft.com/office/powerpoint/2010/main" val="1074628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pt-PT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403648" y="1600200"/>
            <a:ext cx="7560840" cy="4709120"/>
          </a:xfrm>
        </p:spPr>
        <p:txBody>
          <a:bodyPr>
            <a:normAutofit/>
          </a:bodyPr>
          <a:lstStyle>
            <a:lvl1pPr marL="0" indent="0">
              <a:buClr>
                <a:schemeClr val="accent1"/>
              </a:buClr>
              <a:buNone/>
              <a:defRPr sz="2200"/>
            </a:lvl1pPr>
            <a:lvl2pPr marL="538163" indent="-285750">
              <a:buClr>
                <a:schemeClr val="accent1"/>
              </a:buClr>
              <a:buFont typeface="Arial" pitchFamily="34" charset="0"/>
              <a:buChar char="•"/>
              <a:defRPr sz="2200"/>
            </a:lvl2pPr>
            <a:lvl3pPr marL="906463" indent="-228600">
              <a:buClr>
                <a:schemeClr val="accent1"/>
              </a:buClr>
              <a:buFont typeface="Verdana" pitchFamily="34" charset="0"/>
              <a:buChar char="–"/>
              <a:defRPr sz="2200"/>
            </a:lvl3pPr>
            <a:lvl4pPr marL="1346200" indent="-228600">
              <a:buClr>
                <a:schemeClr val="accent1"/>
              </a:buClr>
              <a:buFont typeface="Arial" pitchFamily="34" charset="0"/>
              <a:buChar char="•"/>
              <a:defRPr sz="2200"/>
            </a:lvl4pPr>
            <a:lvl5pPr marL="1700213" indent="-342900">
              <a:buClr>
                <a:schemeClr val="accent1"/>
              </a:buClr>
              <a:buFont typeface="Verdana" pitchFamily="34" charset="0"/>
              <a:buChar char="–"/>
              <a:defRPr sz="2200"/>
            </a:lvl5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pt-PT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FFB575-C3B8-294D-950B-D6397D23A332}" type="slidenum">
              <a:rPr lang="pt-PT">
                <a:latin typeface="Aharoni"/>
              </a:rPr>
              <a:pPr>
                <a:defRPr/>
              </a:pPr>
              <a:t>‹#›</a:t>
            </a:fld>
            <a:endParaRPr lang="pt-PT">
              <a:latin typeface="Aharoni"/>
            </a:endParaRPr>
          </a:p>
        </p:txBody>
      </p:sp>
    </p:spTree>
    <p:extLst>
      <p:ext uri="{BB962C8B-B14F-4D97-AF65-F5344CB8AC3E}">
        <p14:creationId xmlns:p14="http://schemas.microsoft.com/office/powerpoint/2010/main" val="1628400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pt-PT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403648" y="1600200"/>
            <a:ext cx="7560840" cy="4709120"/>
          </a:xfrm>
        </p:spPr>
        <p:txBody>
          <a:bodyPr>
            <a:normAutofit/>
          </a:bodyPr>
          <a:lstStyle>
            <a:lvl1pPr marL="0" indent="0">
              <a:buClr>
                <a:schemeClr val="accent1"/>
              </a:buClr>
              <a:buNone/>
              <a:defRPr sz="2200"/>
            </a:lvl1pPr>
            <a:lvl2pPr marL="538163" indent="-285750">
              <a:buClr>
                <a:schemeClr val="accent1"/>
              </a:buClr>
              <a:buFont typeface="Arial" pitchFamily="34" charset="0"/>
              <a:buChar char="•"/>
              <a:defRPr sz="2200"/>
            </a:lvl2pPr>
            <a:lvl3pPr marL="906463" indent="-228600">
              <a:buClr>
                <a:schemeClr val="accent1"/>
              </a:buClr>
              <a:buFont typeface="Verdana" pitchFamily="34" charset="0"/>
              <a:buChar char="–"/>
              <a:defRPr sz="2200"/>
            </a:lvl3pPr>
            <a:lvl4pPr marL="1346200" indent="-228600">
              <a:buClr>
                <a:schemeClr val="accent1"/>
              </a:buClr>
              <a:buFont typeface="Arial" pitchFamily="34" charset="0"/>
              <a:buChar char="•"/>
              <a:defRPr sz="2200"/>
            </a:lvl4pPr>
            <a:lvl5pPr marL="1700213" indent="-342900">
              <a:buClr>
                <a:schemeClr val="accent1"/>
              </a:buClr>
              <a:buFont typeface="Verdana" pitchFamily="34" charset="0"/>
              <a:buChar char="–"/>
              <a:defRPr sz="2200"/>
            </a:lvl5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pt-PT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  <p:custDataLst>
              <p:tags r:id="rId1"/>
            </p:custDataLst>
          </p:nvPr>
        </p:nvSpPr>
        <p:spPr/>
        <p:txBody>
          <a:bodyPr/>
          <a:lstStyle>
            <a:lvl1pPr>
              <a:defRPr>
                <a:solidFill>
                  <a:srgbClr val="8D8E8E"/>
                </a:solidFill>
              </a:defRPr>
            </a:lvl1pPr>
          </a:lstStyle>
          <a:p>
            <a:pPr>
              <a:defRPr/>
            </a:pPr>
            <a:fld id="{07A39628-F358-BF4D-9178-239BA4C71C58}" type="slidenum">
              <a:rPr lang="pt-PT">
                <a:latin typeface="Aharoni"/>
              </a:rPr>
              <a:pPr>
                <a:defRPr/>
              </a:pPr>
              <a:t>‹#›</a:t>
            </a:fld>
            <a:endParaRPr lang="pt-PT">
              <a:latin typeface="Aharoni"/>
            </a:endParaRPr>
          </a:p>
        </p:txBody>
      </p:sp>
    </p:spTree>
    <p:extLst>
      <p:ext uri="{BB962C8B-B14F-4D97-AF65-F5344CB8AC3E}">
        <p14:creationId xmlns:p14="http://schemas.microsoft.com/office/powerpoint/2010/main" val="2724651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 rot="-180000">
            <a:off x="168275" y="261938"/>
            <a:ext cx="8799513" cy="935037"/>
          </a:xfrm>
        </p:spPr>
        <p:txBody>
          <a:bodyPr/>
          <a:lstStyle/>
          <a:p>
            <a:r>
              <a:rPr lang="pt-PT" smtClean="0"/>
              <a:t>Click to edit Master title style</a:t>
            </a:r>
            <a:endParaRPr lang="pt-PT"/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6831013" y="6519863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57E8CB-F07B-2C41-8127-571769EFAA20}" type="slidenum">
              <a:rPr lang="pt-PT">
                <a:latin typeface="Aharoni"/>
              </a:rPr>
              <a:pPr>
                <a:defRPr/>
              </a:pPr>
              <a:t>‹#›</a:t>
            </a:fld>
            <a:endParaRPr lang="pt-PT">
              <a:latin typeface="Aharoni"/>
            </a:endParaRPr>
          </a:p>
        </p:txBody>
      </p:sp>
    </p:spTree>
    <p:extLst>
      <p:ext uri="{BB962C8B-B14F-4D97-AF65-F5344CB8AC3E}">
        <p14:creationId xmlns:p14="http://schemas.microsoft.com/office/powerpoint/2010/main" val="486898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3600" b="1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>
            <a:off x="539552" y="0"/>
            <a:ext cx="0" cy="5733256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07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A54DFA9-C725-2A45-B6BC-FDB9832217B4}" type="datetimeFigureOut">
              <a:rPr lang="en-GB">
                <a:latin typeface="Arial" charset="0"/>
                <a:ea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18/01/2016</a:t>
            </a:fld>
            <a:endParaRPr lang="en-GB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0728EE-5802-DF47-88D7-730A3C6857AE}" type="slidenum">
              <a:rPr lang="en-GB">
                <a:latin typeface="Arial" charset="0"/>
                <a:ea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Rectangle 46"/>
          <p:cNvSpPr txBox="1">
            <a:spLocks noChangeArrowheads="1"/>
          </p:cNvSpPr>
          <p:nvPr userDrawn="1"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D6CA8054-8009-8344-9052-2854ADDFCCD1}" type="slidenum">
              <a:rPr lang="en-GB" sz="1200" smtClean="0">
                <a:solidFill>
                  <a:srgbClr val="FFFFFF"/>
                </a:solidFill>
                <a:effectLst>
                  <a:outerShdw blurRad="38100" dist="38100" dir="2700000" algn="tl">
                    <a:srgbClr val="2F5897"/>
                  </a:outerShdw>
                </a:effectLst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sz="1200" smtClean="0">
              <a:solidFill>
                <a:srgbClr val="FFFFFF"/>
              </a:solidFill>
              <a:effectLst>
                <a:outerShdw blurRad="38100" dist="38100" dir="2700000" algn="tl">
                  <a:srgbClr val="2F5897"/>
                </a:outerShdw>
              </a:effectLst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410325"/>
            <a:ext cx="9144000" cy="447675"/>
          </a:xfrm>
          <a:prstGeom prst="rect">
            <a:avLst/>
          </a:prstGeom>
          <a:solidFill>
            <a:srgbClr val="0021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381750"/>
            <a:ext cx="91440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30" name="Picture 9"/>
          <p:cNvPicPr>
            <a:picLocks noChangeAspect="1"/>
          </p:cNvPicPr>
          <p:nvPr userDrawn="1"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6483350"/>
            <a:ext cx="1295400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1" name="Picture 10"/>
          <p:cNvPicPr>
            <a:picLocks noChangeAspect="1"/>
          </p:cNvPicPr>
          <p:nvPr userDrawn="1"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8350" y="6410325"/>
            <a:ext cx="636588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2" name="Picture 19" descr="ASMOK"/>
          <p:cNvPicPr>
            <a:picLocks noChangeAspect="1" noChangeArrowheads="1"/>
          </p:cNvPicPr>
          <p:nvPr userDrawn="1"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5150" y="6435725"/>
            <a:ext cx="1296988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3" name="Изображение 2"/>
          <p:cNvPicPr>
            <a:picLocks noChangeAspect="1"/>
          </p:cNvPicPr>
          <p:nvPr userDrawn="1"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2500" y="6429375"/>
            <a:ext cx="15113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4" name="Picture 19" descr="ASMOK"/>
          <p:cNvPicPr>
            <a:picLocks noChangeAspect="1" noChangeArrowheads="1"/>
          </p:cNvPicPr>
          <p:nvPr userDrawn="1"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5150" y="6435725"/>
            <a:ext cx="1296988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81334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bg1"/>
          </a:solidFill>
          <a:latin typeface="Arial" pitchFamily="34" charset="0"/>
          <a:ea typeface="Arial" charset="0"/>
          <a:cs typeface="Arial" pitchFamily="34" charset="0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charset="0"/>
          <a:ea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ea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ea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ea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ea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bg1"/>
          </a:solidFill>
          <a:latin typeface="Arial" pitchFamily="34" charset="0"/>
          <a:ea typeface="Arial" charset="0"/>
          <a:cs typeface="Arial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bg1"/>
          </a:solidFill>
          <a:latin typeface="Arial" pitchFamily="34" charset="0"/>
          <a:ea typeface="Arial" charset="0"/>
          <a:cs typeface="Arial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bg1"/>
          </a:solidFill>
          <a:latin typeface="Arial" pitchFamily="34" charset="0"/>
          <a:ea typeface="Arial" charset="0"/>
          <a:cs typeface="Arial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bg1"/>
          </a:solidFill>
          <a:latin typeface="Arial" pitchFamily="34" charset="0"/>
          <a:ea typeface="Arial" charset="0"/>
          <a:cs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bg1"/>
          </a:solidFill>
          <a:latin typeface="Arial" pitchFamily="34" charset="0"/>
          <a:ea typeface="Arial" charset="0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07504" y="0"/>
            <a:ext cx="9036496" cy="141763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1F497D"/>
                </a:solidFill>
                <a:effectLst/>
              </a:rPr>
              <a:t>ПЕРЕХОДНЫЙ ПЕРИОД 2016-2021 гг.:</a:t>
            </a:r>
            <a:br>
              <a:rPr lang="ru-RU" b="1" dirty="0" smtClean="0">
                <a:solidFill>
                  <a:srgbClr val="1F497D"/>
                </a:solidFill>
                <a:effectLst/>
              </a:rPr>
            </a:br>
            <a:r>
              <a:rPr lang="ru-RU" sz="2700" b="1" dirty="0" smtClean="0">
                <a:solidFill>
                  <a:srgbClr val="1F497D"/>
                </a:solidFill>
                <a:effectLst/>
              </a:rPr>
              <a:t>НМО и аккредитация (108 + 36 </a:t>
            </a:r>
            <a:r>
              <a:rPr lang="ru-RU" sz="2700" b="1" dirty="0" err="1" smtClean="0">
                <a:solidFill>
                  <a:srgbClr val="1F497D"/>
                </a:solidFill>
                <a:effectLst/>
              </a:rPr>
              <a:t>кред</a:t>
            </a:r>
            <a:r>
              <a:rPr lang="ru-RU" sz="2700" b="1" dirty="0" smtClean="0">
                <a:solidFill>
                  <a:srgbClr val="1F497D"/>
                </a:solidFill>
                <a:effectLst/>
              </a:rPr>
              <a:t>. </a:t>
            </a:r>
            <a:r>
              <a:rPr lang="ru-RU" sz="2700" b="1" dirty="0">
                <a:solidFill>
                  <a:srgbClr val="1F497D"/>
                </a:solidFill>
                <a:effectLst/>
              </a:rPr>
              <a:t>и</a:t>
            </a:r>
            <a:r>
              <a:rPr lang="ru-RU" sz="2700" b="1" dirty="0" smtClean="0">
                <a:solidFill>
                  <a:srgbClr val="1F497D"/>
                </a:solidFill>
                <a:effectLst/>
              </a:rPr>
              <a:t>ли часов)</a:t>
            </a:r>
            <a:endParaRPr lang="ru-RU" sz="2700" b="1" dirty="0">
              <a:solidFill>
                <a:srgbClr val="1F497D"/>
              </a:solidFill>
              <a:effectLst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226415"/>
              </p:ext>
            </p:extLst>
          </p:nvPr>
        </p:nvGraphicFramePr>
        <p:xfrm>
          <a:off x="179509" y="1305685"/>
          <a:ext cx="8844590" cy="48438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5215"/>
                <a:gridCol w="794375"/>
                <a:gridCol w="794375"/>
                <a:gridCol w="794375"/>
                <a:gridCol w="794375"/>
                <a:gridCol w="794375"/>
                <a:gridCol w="794375"/>
                <a:gridCol w="794375"/>
                <a:gridCol w="794375"/>
                <a:gridCol w="794375"/>
              </a:tblGrid>
              <a:tr h="16719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Врачи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/>
                        <a:t>(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~120 тыс.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ежегодно)</a:t>
                      </a:r>
                      <a:r>
                        <a:rPr lang="ru-RU" sz="1600" b="0" dirty="0" smtClean="0"/>
                        <a:t>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у которых сертификат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оканчивается</a:t>
                      </a:r>
                    </a:p>
                  </a:txBody>
                  <a:tcPr>
                    <a:solidFill>
                      <a:srgbClr val="29708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2016</a:t>
                      </a:r>
                    </a:p>
                    <a:p>
                      <a:r>
                        <a:rPr lang="ru-RU" sz="1200" dirty="0" smtClean="0"/>
                        <a:t>кредиты</a:t>
                      </a:r>
                    </a:p>
                  </a:txBody>
                  <a:tcPr>
                    <a:solidFill>
                      <a:srgbClr val="29708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2017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кредиты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rgbClr val="29708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2018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кредиты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rgbClr val="29708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2019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кредиты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rgbClr val="29708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2020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кредиты</a:t>
                      </a:r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rgbClr val="29708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2021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кредиты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rgbClr val="29708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2022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кредиты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rgbClr val="29708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2023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кредиты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rgbClr val="29708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2024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кредиты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rgbClr val="297083"/>
                    </a:solidFill>
                  </a:tcPr>
                </a:tc>
              </a:tr>
              <a:tr h="633481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в</a:t>
                      </a:r>
                      <a:r>
                        <a:rPr lang="ru-RU" sz="2000" b="1" baseline="0" dirty="0" smtClean="0"/>
                        <a:t> 2016 г.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144 или</a:t>
                      </a:r>
                    </a:p>
                    <a:p>
                      <a:pPr algn="ctr"/>
                      <a:r>
                        <a:rPr lang="ru-RU" sz="1400" dirty="0" smtClean="0"/>
                        <a:t>108+36</a:t>
                      </a:r>
                      <a:endParaRPr lang="ru-RU" sz="1400" dirty="0"/>
                    </a:p>
                  </a:txBody>
                  <a:tcPr anchor="ctr">
                    <a:solidFill>
                      <a:srgbClr val="CBBA5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50</a:t>
                      </a:r>
                      <a:endParaRPr lang="ru-RU" sz="1600" dirty="0"/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50</a:t>
                      </a:r>
                      <a:endParaRPr lang="ru-RU" sz="1600" dirty="0"/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50</a:t>
                      </a:r>
                      <a:endParaRPr lang="ru-RU" sz="1600" dirty="0"/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50</a:t>
                      </a:r>
                      <a:endParaRPr lang="ru-RU" sz="1600" dirty="0"/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50</a:t>
                      </a:r>
                      <a:endParaRPr lang="ru-RU" sz="1600" dirty="0"/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50</a:t>
                      </a:r>
                      <a:endParaRPr lang="ru-RU" sz="1600" dirty="0"/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smtClean="0"/>
                        <a:t>50</a:t>
                      </a:r>
                      <a:endParaRPr lang="ru-RU" sz="1600" dirty="0"/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smtClean="0"/>
                        <a:t>50</a:t>
                      </a:r>
                      <a:endParaRPr lang="ru-RU" sz="1600" dirty="0"/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633481">
                <a:tc>
                  <a:txBody>
                    <a:bodyPr/>
                    <a:lstStyle/>
                    <a:p>
                      <a:r>
                        <a:rPr lang="ru-RU" sz="2000" b="1" baseline="0" dirty="0" smtClean="0"/>
                        <a:t>в 2017 г.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144 или</a:t>
                      </a:r>
                    </a:p>
                    <a:p>
                      <a:pPr algn="ctr"/>
                      <a:r>
                        <a:rPr lang="ru-RU" sz="1400" dirty="0" smtClean="0"/>
                        <a:t>108+36</a:t>
                      </a:r>
                      <a:endParaRPr lang="ru-RU" sz="1400" dirty="0"/>
                    </a:p>
                  </a:txBody>
                  <a:tcPr anchor="ctr">
                    <a:solidFill>
                      <a:srgbClr val="CBBA5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50</a:t>
                      </a:r>
                      <a:endParaRPr lang="ru-RU" sz="16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50</a:t>
                      </a:r>
                      <a:endParaRPr lang="ru-RU" sz="16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50</a:t>
                      </a:r>
                      <a:endParaRPr lang="ru-RU" sz="16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50</a:t>
                      </a:r>
                      <a:endParaRPr lang="ru-RU" sz="16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50</a:t>
                      </a:r>
                      <a:endParaRPr lang="ru-RU" sz="1600" dirty="0"/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smtClean="0"/>
                        <a:t>50</a:t>
                      </a:r>
                      <a:endParaRPr lang="ru-RU" sz="16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50</a:t>
                      </a:r>
                      <a:endParaRPr lang="ru-RU" sz="16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633481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в</a:t>
                      </a:r>
                      <a:r>
                        <a:rPr lang="ru-RU" sz="2000" b="1" baseline="0" dirty="0" smtClean="0"/>
                        <a:t> 2018 г.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144 или</a:t>
                      </a:r>
                    </a:p>
                    <a:p>
                      <a:pPr algn="ctr"/>
                      <a:r>
                        <a:rPr lang="ru-RU" sz="1400" dirty="0" smtClean="0"/>
                        <a:t>108+36</a:t>
                      </a:r>
                      <a:endParaRPr lang="ru-RU" sz="1400" dirty="0"/>
                    </a:p>
                  </a:txBody>
                  <a:tcPr anchor="ctr">
                    <a:solidFill>
                      <a:srgbClr val="CBBA5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50</a:t>
                      </a:r>
                      <a:endParaRPr lang="ru-RU" sz="1600" dirty="0"/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50</a:t>
                      </a:r>
                      <a:endParaRPr lang="ru-RU" sz="1600" dirty="0"/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50</a:t>
                      </a:r>
                      <a:endParaRPr lang="ru-RU" sz="1600" dirty="0"/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50</a:t>
                      </a:r>
                      <a:endParaRPr lang="ru-RU" sz="1600" dirty="0"/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50</a:t>
                      </a:r>
                      <a:endParaRPr lang="ru-RU" sz="1600" dirty="0"/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50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633481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в</a:t>
                      </a:r>
                      <a:r>
                        <a:rPr lang="ru-RU" sz="2000" b="1" baseline="0" dirty="0" smtClean="0"/>
                        <a:t> 2019 г.</a:t>
                      </a:r>
                      <a:endParaRPr lang="ru-RU" sz="2000" b="1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144 или</a:t>
                      </a:r>
                    </a:p>
                    <a:p>
                      <a:pPr algn="ctr"/>
                      <a:r>
                        <a:rPr lang="ru-RU" sz="1400" dirty="0" smtClean="0"/>
                        <a:t>108+36</a:t>
                      </a:r>
                      <a:endParaRPr lang="ru-RU" sz="1400" dirty="0"/>
                    </a:p>
                  </a:txBody>
                  <a:tcPr anchor="ctr">
                    <a:solidFill>
                      <a:srgbClr val="CBBA5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50</a:t>
                      </a:r>
                      <a:endParaRPr lang="ru-RU" sz="16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50</a:t>
                      </a:r>
                      <a:endParaRPr lang="ru-RU" sz="16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50</a:t>
                      </a:r>
                      <a:endParaRPr lang="ru-RU" sz="16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50</a:t>
                      </a:r>
                      <a:endParaRPr lang="ru-RU" sz="16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50</a:t>
                      </a:r>
                      <a:endParaRPr lang="ru-RU" sz="1600" dirty="0"/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33481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В 2020 г.</a:t>
                      </a:r>
                      <a:endParaRPr lang="ru-RU" sz="2000" b="1" dirty="0"/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144 или</a:t>
                      </a:r>
                    </a:p>
                    <a:p>
                      <a:pPr algn="ctr"/>
                      <a:r>
                        <a:rPr lang="ru-RU" sz="1400" dirty="0" smtClean="0"/>
                        <a:t>108+36</a:t>
                      </a:r>
                      <a:endParaRPr lang="ru-RU" sz="1400" dirty="0"/>
                    </a:p>
                  </a:txBody>
                  <a:tcPr anchor="ctr">
                    <a:solidFill>
                      <a:srgbClr val="CBBA5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50</a:t>
                      </a:r>
                      <a:endParaRPr lang="ru-RU" sz="1600" dirty="0"/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50</a:t>
                      </a:r>
                      <a:endParaRPr lang="ru-RU" sz="1600" dirty="0"/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50</a:t>
                      </a:r>
                      <a:endParaRPr lang="ru-RU" sz="1600" dirty="0"/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50</a:t>
                      </a:r>
                      <a:endParaRPr lang="ru-RU" sz="1600" dirty="0"/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467544" y="6305306"/>
            <a:ext cx="576064" cy="476672"/>
          </a:xfrm>
          <a:prstGeom prst="rect">
            <a:avLst/>
          </a:prstGeom>
          <a:solidFill>
            <a:srgbClr val="CBBA55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1999" y="6358976"/>
            <a:ext cx="1733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prstClr val="black"/>
                </a:solidFill>
                <a:latin typeface="Calibri"/>
                <a:cs typeface="+mn-cs"/>
              </a:rPr>
              <a:t>- аккредитация </a:t>
            </a: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68650" y="6282727"/>
            <a:ext cx="576064" cy="47667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73242" y="6362850"/>
            <a:ext cx="170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prstClr val="black"/>
                </a:solidFill>
                <a:latin typeface="Calibri"/>
                <a:cs typeface="+mn-cs"/>
              </a:rPr>
              <a:t>- сертификация</a:t>
            </a: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4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f4f9ba56f7414e7bd3e569f8fe979234a28c6b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ipj9W_AdkaM5EGmT1L9u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ipj9W_AdkaM5EGmT1L9ug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Custom Design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Aharoni">
      <a:majorFont>
        <a:latin typeface="Aharoni"/>
        <a:ea typeface=""/>
        <a:cs typeface=""/>
      </a:majorFont>
      <a:minorFont>
        <a:latin typeface="Aharoni"/>
        <a:ea typeface=""/>
        <a:cs typeface="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36532</TotalTime>
  <Words>102</Words>
  <Application>Microsoft Office PowerPoint</Application>
  <PresentationFormat>Экран (4:3)</PresentationFormat>
  <Paragraphs>70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</vt:i4>
      </vt:variant>
    </vt:vector>
  </HeadingPairs>
  <TitlesOfParts>
    <vt:vector size="3" baseType="lpstr">
      <vt:lpstr>Тема Office</vt:lpstr>
      <vt:lpstr>2_Custom Design</vt:lpstr>
      <vt:lpstr>ПЕРЕХОДНЫЙ ПЕРИОД 2016-2021 гг.: НМО и аккредитация (108 + 36 кред. или часов)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Врачи, годы, кредиты и аккредитация</dc:title>
  <dc:creator>ge</dc:creator>
  <cp:lastModifiedBy>Shkundina</cp:lastModifiedBy>
  <cp:revision>260</cp:revision>
  <cp:lastPrinted>2015-09-14T08:18:29Z</cp:lastPrinted>
  <dcterms:created xsi:type="dcterms:W3CDTF">2015-07-06T11:38:10Z</dcterms:created>
  <dcterms:modified xsi:type="dcterms:W3CDTF">2016-01-18T12:20:53Z</dcterms:modified>
</cp:coreProperties>
</file>